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Roboto"/>
      <p:regular r:id="rId54"/>
      <p:bold r:id="rId55"/>
      <p:italic r:id="rId56"/>
      <p:boldItalic r:id="rId57"/>
    </p:embeddedFont>
    <p:embeddedFont>
      <p:font typeface="Optimistic Text"/>
      <p:regular r:id="rId58"/>
      <p:bold r:id="rId59"/>
    </p:embeddedFont>
    <p:embeddedFont>
      <p:font typeface="Helvetica Neue"/>
      <p:regular r:id="rId60"/>
      <p:bold r:id="rId61"/>
      <p:italic r:id="rId62"/>
      <p:boldItalic r:id="rId63"/>
    </p:embeddedFont>
    <p:embeddedFont>
      <p:font typeface="Helvetica Neue Light"/>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721">
          <p15:clr>
            <a:srgbClr val="9AA0A6"/>
          </p15:clr>
        </p15:guide>
        <p15:guide id="4" pos="432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2290DF-51EA-425C-A3F6-1F638F0E8204}">
  <a:tblStyle styleId="{FD2290DF-51EA-425C-A3F6-1F638F0E820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721"/>
        <p:guide pos="432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elveticaNeue-italic.fntdata"/><Relationship Id="rId61" Type="http://schemas.openxmlformats.org/officeDocument/2006/relationships/font" Target="fonts/HelveticaNeue-bold.fntdata"/><Relationship Id="rId20" Type="http://schemas.openxmlformats.org/officeDocument/2006/relationships/slide" Target="slides/slide14.xml"/><Relationship Id="rId64" Type="http://schemas.openxmlformats.org/officeDocument/2006/relationships/font" Target="fonts/HelveticaNeueLight-regular.fntdata"/><Relationship Id="rId63" Type="http://schemas.openxmlformats.org/officeDocument/2006/relationships/font" Target="fonts/HelveticaNeue-boldItalic.fntdata"/><Relationship Id="rId22" Type="http://schemas.openxmlformats.org/officeDocument/2006/relationships/slide" Target="slides/slide16.xml"/><Relationship Id="rId66" Type="http://schemas.openxmlformats.org/officeDocument/2006/relationships/font" Target="fonts/HelveticaNeueLight-italic.fntdata"/><Relationship Id="rId21" Type="http://schemas.openxmlformats.org/officeDocument/2006/relationships/slide" Target="slides/slide15.xml"/><Relationship Id="rId65" Type="http://schemas.openxmlformats.org/officeDocument/2006/relationships/font" Target="fonts/HelveticaNeueLight-bold.fntdata"/><Relationship Id="rId24" Type="http://schemas.openxmlformats.org/officeDocument/2006/relationships/slide" Target="slides/slide18.xml"/><Relationship Id="rId23" Type="http://schemas.openxmlformats.org/officeDocument/2006/relationships/slide" Target="slides/slide17.xml"/><Relationship Id="rId67" Type="http://schemas.openxmlformats.org/officeDocument/2006/relationships/font" Target="fonts/HelveticaNeueLight-boldItalic.fntdata"/><Relationship Id="rId60" Type="http://schemas.openxmlformats.org/officeDocument/2006/relationships/font" Target="fonts/HelveticaNeue-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bold.fntdata"/><Relationship Id="rId10" Type="http://schemas.openxmlformats.org/officeDocument/2006/relationships/slide" Target="slides/slide4.xml"/><Relationship Id="rId54" Type="http://schemas.openxmlformats.org/officeDocument/2006/relationships/font" Target="fonts/Roboto-regular.fntdata"/><Relationship Id="rId13" Type="http://schemas.openxmlformats.org/officeDocument/2006/relationships/slide" Target="slides/slide7.xml"/><Relationship Id="rId57" Type="http://schemas.openxmlformats.org/officeDocument/2006/relationships/font" Target="fonts/Roboto-boldItalic.fntdata"/><Relationship Id="rId12" Type="http://schemas.openxmlformats.org/officeDocument/2006/relationships/slide" Target="slides/slide6.xml"/><Relationship Id="rId56" Type="http://schemas.openxmlformats.org/officeDocument/2006/relationships/font" Target="fonts/Roboto-italic.fntdata"/><Relationship Id="rId15" Type="http://schemas.openxmlformats.org/officeDocument/2006/relationships/slide" Target="slides/slide9.xml"/><Relationship Id="rId59" Type="http://schemas.openxmlformats.org/officeDocument/2006/relationships/font" Target="fonts/OptimisticText-bold.fntdata"/><Relationship Id="rId14" Type="http://schemas.openxmlformats.org/officeDocument/2006/relationships/slide" Target="slides/slide8.xml"/><Relationship Id="rId58" Type="http://schemas.openxmlformats.org/officeDocument/2006/relationships/font" Target="fonts/OptimisticText-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2839fda96d_0_8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g12839fda96d_0_8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12839fda96d_0_8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2950958105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1295095810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2a793066e1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12a793066e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2a793066e1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2a793066e1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20000"/>
              </a:lnSpc>
              <a:spcBef>
                <a:spcPts val="0"/>
              </a:spcBef>
              <a:spcAft>
                <a:spcPts val="0"/>
              </a:spcAft>
              <a:buClr>
                <a:schemeClr val="dk1"/>
              </a:buClr>
              <a:buSzPts val="1200"/>
              <a:buFont typeface="Helvetica Neue Light"/>
              <a:buChar char="●"/>
            </a:pPr>
            <a:r>
              <a:rPr lang="en-GB" sz="1200">
                <a:solidFill>
                  <a:schemeClr val="dk1"/>
                </a:solidFill>
                <a:latin typeface="Helvetica Neue Light"/>
                <a:ea typeface="Helvetica Neue Light"/>
                <a:cs typeface="Helvetica Neue Light"/>
                <a:sym typeface="Helvetica Neue Light"/>
              </a:rPr>
              <a:t>As it is socially oriented, the work involved in applying information sensibility is often ad hoc and highly variable.</a:t>
            </a:r>
            <a:endParaRPr sz="1200">
              <a:solidFill>
                <a:schemeClr val="dk1"/>
              </a:solidFill>
              <a:latin typeface="Helvetica Neue Light"/>
              <a:ea typeface="Helvetica Neue Light"/>
              <a:cs typeface="Helvetica Neue Light"/>
              <a:sym typeface="Helvetica Neue Light"/>
            </a:endParaRPr>
          </a:p>
          <a:p>
            <a:pPr indent="-304800" lvl="0" marL="457200" rtl="0" algn="l">
              <a:lnSpc>
                <a:spcPct val="120000"/>
              </a:lnSpc>
              <a:spcBef>
                <a:spcPts val="0"/>
              </a:spcBef>
              <a:spcAft>
                <a:spcPts val="0"/>
              </a:spcAft>
              <a:buClr>
                <a:schemeClr val="dk1"/>
              </a:buClr>
              <a:buSzPts val="1200"/>
              <a:buChar char="●"/>
            </a:pPr>
            <a:r>
              <a:rPr lang="en-GB" sz="1200">
                <a:solidFill>
                  <a:schemeClr val="dk1"/>
                </a:solidFill>
                <a:latin typeface="Helvetica Neue Light"/>
                <a:ea typeface="Helvetica Neue Light"/>
                <a:cs typeface="Helvetica Neue Light"/>
                <a:sym typeface="Helvetica Neue Light"/>
              </a:rPr>
              <a:t>But we did identify a general set of </a:t>
            </a:r>
            <a:r>
              <a:rPr b="1" lang="en-GB" sz="1200">
                <a:solidFill>
                  <a:schemeClr val="dk1"/>
                </a:solidFill>
                <a:latin typeface="Helvetica Neue"/>
                <a:ea typeface="Helvetica Neue"/>
                <a:cs typeface="Helvetica Neue"/>
                <a:sym typeface="Helvetica Neue"/>
              </a:rPr>
              <a:t>informational practices</a:t>
            </a:r>
            <a:r>
              <a:rPr lang="en-GB" sz="1200">
                <a:solidFill>
                  <a:schemeClr val="dk1"/>
                </a:solidFill>
                <a:latin typeface="Helvetica Neue Light"/>
                <a:ea typeface="Helvetica Neue Light"/>
                <a:cs typeface="Helvetica Neue Light"/>
                <a:sym typeface="Helvetica Neue Light"/>
              </a:rPr>
              <a:t> Gen Zers use when asking themselves “Does this make sense to me?” or “</a:t>
            </a:r>
            <a:r>
              <a:rPr lang="en-GB" sz="1200">
                <a:solidFill>
                  <a:schemeClr val="dk1"/>
                </a:solidFill>
                <a:latin typeface="Helvetica Neue Light"/>
                <a:ea typeface="Helvetica Neue Light"/>
                <a:cs typeface="Helvetica Neue Light"/>
                <a:sym typeface="Helvetica Neue Light"/>
              </a:rPr>
              <a:t>Does this feel right?”</a:t>
            </a:r>
            <a:endParaRPr sz="12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2a79365113_0_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1000"/>
              </a:spcAft>
              <a:buNone/>
            </a:pPr>
            <a:r>
              <a:t/>
            </a:r>
            <a:endParaRPr/>
          </a:p>
        </p:txBody>
      </p:sp>
      <p:sp>
        <p:nvSpPr>
          <p:cNvPr id="403" name="Google Shape;403;g12a79365113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2a79365113_0_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1000"/>
              </a:spcAft>
              <a:buNone/>
            </a:pPr>
            <a:r>
              <a:t/>
            </a:r>
            <a:endParaRPr/>
          </a:p>
        </p:txBody>
      </p:sp>
      <p:sp>
        <p:nvSpPr>
          <p:cNvPr id="415" name="Google Shape;415;g12a79365113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2a79365113_0_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1000"/>
              </a:spcAft>
              <a:buNone/>
            </a:pPr>
            <a:r>
              <a:t/>
            </a:r>
            <a:endParaRPr/>
          </a:p>
        </p:txBody>
      </p:sp>
      <p:sp>
        <p:nvSpPr>
          <p:cNvPr id="429" name="Google Shape;429;g12a79365113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2a79365113_0_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1000"/>
              </a:spcAft>
              <a:buNone/>
            </a:pPr>
            <a:r>
              <a:t/>
            </a:r>
            <a:endParaRPr/>
          </a:p>
        </p:txBody>
      </p:sp>
      <p:sp>
        <p:nvSpPr>
          <p:cNvPr id="441" name="Google Shape;441;g12a79365113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1c97eb6d95_4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1000"/>
              </a:spcAft>
              <a:buNone/>
            </a:pPr>
            <a:r>
              <a:t/>
            </a:r>
            <a:endParaRPr/>
          </a:p>
        </p:txBody>
      </p:sp>
      <p:sp>
        <p:nvSpPr>
          <p:cNvPr id="454" name="Google Shape;454;g11c97eb6d95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2a793066e1_0_4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1000"/>
              </a:spcAft>
              <a:buNone/>
            </a:pPr>
            <a:r>
              <a:t/>
            </a:r>
            <a:endParaRPr/>
          </a:p>
        </p:txBody>
      </p:sp>
      <p:sp>
        <p:nvSpPr>
          <p:cNvPr id="467" name="Google Shape;467;g12a793066e1_0_4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2a9337de7a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Hit all of the practices – orbital thinking, surrogate thinking, crowdsourcing.</a:t>
            </a:r>
            <a:endParaRPr/>
          </a:p>
        </p:txBody>
      </p:sp>
      <p:sp>
        <p:nvSpPr>
          <p:cNvPr id="481" name="Google Shape;481;g12a9337de7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2a793066e1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2a793066e1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2aa14cafd8_1_5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Helvetica Neue Light"/>
                <a:ea typeface="Helvetica Neue Light"/>
                <a:cs typeface="Helvetica Neue Light"/>
                <a:sym typeface="Helvetica Neue Light"/>
              </a:rPr>
              <a:t>Max and Skye (13-17, Mainstream) were among the only participants in our study who trust Wikipedia. The </a:t>
            </a:r>
            <a:r>
              <a:rPr b="1" lang="en-GB" sz="1200">
                <a:solidFill>
                  <a:schemeClr val="dk1"/>
                </a:solidFill>
                <a:latin typeface="Helvetica Neue"/>
                <a:ea typeface="Helvetica Neue"/>
                <a:cs typeface="Helvetica Neue"/>
                <a:sym typeface="Helvetica Neue"/>
              </a:rPr>
              <a:t>conversation is always ongoing</a:t>
            </a:r>
            <a:r>
              <a:rPr lang="en-GB" sz="1200">
                <a:solidFill>
                  <a:schemeClr val="dk1"/>
                </a:solidFill>
                <a:latin typeface="Helvetica Neue Light"/>
                <a:ea typeface="Helvetica Neue Light"/>
                <a:cs typeface="Helvetica Neue Light"/>
                <a:sym typeface="Helvetica Neue Light"/>
              </a:rPr>
              <a:t>, they told us. When investigating the rumor that Katy Perry killed a nun, they were disappointed to find no info on Wikipedia. If Katy Perry fans didn’t weigh in, Max and Skye concluded, the story must not be true. </a:t>
            </a:r>
            <a:endParaRPr sz="12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400"/>
              </a:spcBef>
              <a:spcAft>
                <a:spcPts val="0"/>
              </a:spcAft>
              <a:buNone/>
            </a:pPr>
            <a:r>
              <a:t/>
            </a:r>
            <a:endParaRPr/>
          </a:p>
          <a:p>
            <a:pPr indent="0" lvl="0" marL="0" rtl="0" algn="l">
              <a:spcBef>
                <a:spcPts val="1000"/>
              </a:spcBef>
              <a:spcAft>
                <a:spcPts val="0"/>
              </a:spcAft>
              <a:buClr>
                <a:schemeClr val="dk1"/>
              </a:buClr>
              <a:buSzPts val="1100"/>
              <a:buFont typeface="Arial"/>
              <a:buNone/>
            </a:pPr>
            <a:r>
              <a:rPr lang="en-GB" sz="1200">
                <a:solidFill>
                  <a:schemeClr val="dk1"/>
                </a:solidFill>
                <a:latin typeface="Helvetica Neue Light"/>
                <a:ea typeface="Helvetica Neue Light"/>
                <a:cs typeface="Helvetica Neue Light"/>
                <a:sym typeface="Helvetica Neue Light"/>
              </a:rPr>
              <a:t>While searching </a:t>
            </a:r>
            <a:r>
              <a:rPr i="1" lang="en-GB" sz="1200">
                <a:solidFill>
                  <a:schemeClr val="dk1"/>
                </a:solidFill>
                <a:latin typeface="Helvetica Neue Light"/>
                <a:ea typeface="Helvetica Neue Light"/>
                <a:cs typeface="Helvetica Neue Light"/>
                <a:sym typeface="Helvetica Neue Light"/>
              </a:rPr>
              <a:t>does water get dusty</a:t>
            </a:r>
            <a:r>
              <a:rPr lang="en-GB" sz="1200">
                <a:solidFill>
                  <a:schemeClr val="dk1"/>
                </a:solidFill>
                <a:latin typeface="Helvetica Neue Light"/>
                <a:ea typeface="Helvetica Neue Light"/>
                <a:cs typeface="Helvetica Neue Light"/>
                <a:sym typeface="Helvetica Neue Light"/>
              </a:rPr>
              <a:t> during a screenshare exercise, Carly and Sarah (13-17, Mainstream) told us they love Google’s “People also ask” feature. Sometimes the wording is better, sometimes the questions are “super smart.” But Carly and Sarah also appreciated that this feature </a:t>
            </a:r>
            <a:r>
              <a:rPr b="1" lang="en-GB" sz="1200">
                <a:solidFill>
                  <a:schemeClr val="dk1"/>
                </a:solidFill>
                <a:latin typeface="Helvetica Neue"/>
                <a:ea typeface="Helvetica Neue"/>
                <a:cs typeface="Helvetica Neue"/>
                <a:sym typeface="Helvetica Neue"/>
              </a:rPr>
              <a:t>resembles the crowdsourcing they already do online.</a:t>
            </a:r>
            <a:endParaRPr sz="12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400"/>
              </a:spcBef>
              <a:spcAft>
                <a:spcPts val="1000"/>
              </a:spcAft>
              <a:buNone/>
            </a:pPr>
            <a:r>
              <a:t/>
            </a:r>
            <a:endParaRPr/>
          </a:p>
        </p:txBody>
      </p:sp>
      <p:sp>
        <p:nvSpPr>
          <p:cNvPr id="488" name="Google Shape;488;g12aa14cafd8_1_5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2aa14cafd8_7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2aa14cafd8_7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2839fda96d_0_7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12839fda96d_0_7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2a9337de7a_0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TikTok account meets all three heuristics: tone (neutral, welcoming, gentle); aesthetic (young queer-presenting person; this is Gen Z’s answer to the “talking heads” of mainstream news broadcasts – the body and its environment matters, the aesthetic channeling a “shelter-in-place” vibe; convenience (swipe through, etc., on TikTok).</a:t>
            </a:r>
            <a:endParaRPr/>
          </a:p>
        </p:txBody>
      </p:sp>
      <p:sp>
        <p:nvSpPr>
          <p:cNvPr id="531" name="Google Shape;531;g12a9337de7a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2aa14cafd8_1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2aa14cafd8_1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29c2cd9c08_0_4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129c2cd9c08_0_4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2ab43fda84_2_2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rgbClr val="202124"/>
                </a:solidFill>
                <a:latin typeface="Helvetica Neue Light"/>
                <a:ea typeface="Helvetica Neue Light"/>
                <a:cs typeface="Helvetica Neue Light"/>
                <a:sym typeface="Helvetica Neue Light"/>
              </a:rPr>
              <a:t>Sarah (18-24, Alternative), a trans woman from Ohio, described </a:t>
            </a:r>
            <a:r>
              <a:rPr lang="en-GB" sz="1200">
                <a:solidFill>
                  <a:srgbClr val="202124"/>
                </a:solidFill>
                <a:latin typeface="Helvetica Neue Light"/>
                <a:ea typeface="Helvetica Neue Light"/>
                <a:cs typeface="Helvetica Neue Light"/>
                <a:sym typeface="Helvetica Neue Light"/>
              </a:rPr>
              <a:t>trans</a:t>
            </a:r>
            <a:r>
              <a:rPr lang="en-GB" sz="1200">
                <a:solidFill>
                  <a:srgbClr val="202124"/>
                </a:solidFill>
                <a:latin typeface="Helvetica Neue Light"/>
                <a:ea typeface="Helvetica Neue Light"/>
                <a:cs typeface="Helvetica Neue Light"/>
                <a:sym typeface="Helvetica Neue Light"/>
              </a:rPr>
              <a:t> subreddits are </a:t>
            </a:r>
            <a:r>
              <a:rPr b="1" lang="en-GB" sz="1200">
                <a:solidFill>
                  <a:srgbClr val="202124"/>
                </a:solidFill>
                <a:latin typeface="Helvetica Neue"/>
                <a:ea typeface="Helvetica Neue"/>
                <a:cs typeface="Helvetica Neue"/>
                <a:sym typeface="Helvetica Neue"/>
              </a:rPr>
              <a:t>safe spaces for queer people </a:t>
            </a:r>
            <a:r>
              <a:rPr lang="en-GB" sz="1200">
                <a:solidFill>
                  <a:srgbClr val="202124"/>
                </a:solidFill>
                <a:latin typeface="Helvetica Neue Light"/>
                <a:ea typeface="Helvetica Neue Light"/>
                <a:cs typeface="Helvetica Neue Light"/>
                <a:sym typeface="Helvetica Neue Light"/>
              </a:rPr>
              <a:t>to discuss the information that matters. But they can easily become </a:t>
            </a:r>
            <a:r>
              <a:rPr b="1" lang="en-GB" sz="1200">
                <a:solidFill>
                  <a:srgbClr val="202124"/>
                </a:solidFill>
                <a:latin typeface="Helvetica Neue"/>
                <a:ea typeface="Helvetica Neue"/>
                <a:cs typeface="Helvetica Neue"/>
                <a:sym typeface="Helvetica Neue"/>
              </a:rPr>
              <a:t>emotionally volatile echo chambers</a:t>
            </a:r>
            <a:r>
              <a:rPr lang="en-GB" sz="1200">
                <a:solidFill>
                  <a:srgbClr val="202124"/>
                </a:solidFill>
                <a:latin typeface="Helvetica Neue Light"/>
                <a:ea typeface="Helvetica Neue Light"/>
                <a:cs typeface="Helvetica Neue Light"/>
                <a:sym typeface="Helvetica Neue Light"/>
              </a:rPr>
              <a:t> where “people start riling each other up.” </a:t>
            </a:r>
            <a:endParaRPr sz="1200">
              <a:solidFill>
                <a:srgbClr val="202124"/>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200">
              <a:solidFill>
                <a:srgbClr val="202124"/>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200">
                <a:solidFill>
                  <a:srgbClr val="202124"/>
                </a:solidFill>
                <a:latin typeface="Helvetica Neue Light"/>
                <a:ea typeface="Helvetica Neue Light"/>
                <a:cs typeface="Helvetica Neue Light"/>
                <a:sym typeface="Helvetica Neue Light"/>
              </a:rPr>
              <a:t>That can also be a “dangerous trap to fall into,” Sarah told us, “making it hard to tell what’s true and what isn’t.”  </a:t>
            </a:r>
            <a:endParaRPr/>
          </a:p>
        </p:txBody>
      </p:sp>
      <p:sp>
        <p:nvSpPr>
          <p:cNvPr id="594" name="Google Shape;594;g12ab43fda84_2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2ab43fda84_2_3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rgbClr val="202124"/>
                </a:solidFill>
                <a:latin typeface="Helvetica Neue Light"/>
                <a:ea typeface="Helvetica Neue Light"/>
                <a:cs typeface="Helvetica Neue Light"/>
                <a:sym typeface="Helvetica Neue Light"/>
              </a:rPr>
              <a:t>According to Max (13-17 / Mainstream), Gen Z knows all of the “invisible rules” of the internet. Even if tech companies did have something to teach his peers, they haven’t found the right way to do so. When disparaging the animated YouTube interventions we shared with him, Max said it all comes down to relatability, though with a twist. “My generation sees this as an attempt to relate - </a:t>
            </a:r>
            <a:r>
              <a:rPr b="1" lang="en-GB" sz="1200">
                <a:solidFill>
                  <a:srgbClr val="202124"/>
                </a:solidFill>
                <a:latin typeface="Helvetica Neue"/>
                <a:ea typeface="Helvetica Neue"/>
                <a:cs typeface="Helvetica Neue"/>
                <a:sym typeface="Helvetica Neue"/>
              </a:rPr>
              <a:t>if you’re making an attempt to relate, you’re fundamentally unrelatable.”   </a:t>
            </a:r>
            <a:endParaRPr sz="12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400"/>
              </a:spcBef>
              <a:spcAft>
                <a:spcPts val="1000"/>
              </a:spcAft>
              <a:buNone/>
            </a:pPr>
            <a:r>
              <a:t/>
            </a:r>
            <a:endParaRPr/>
          </a:p>
        </p:txBody>
      </p:sp>
      <p:sp>
        <p:nvSpPr>
          <p:cNvPr id="618" name="Google Shape;618;g12ab43fda84_2_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1c7efff82a_13_2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rgbClr val="202124"/>
                </a:solidFill>
                <a:latin typeface="Helvetica Neue Light"/>
                <a:ea typeface="Helvetica Neue Light"/>
                <a:cs typeface="Helvetica Neue Light"/>
                <a:sym typeface="Helvetica Neue Light"/>
              </a:rPr>
              <a:t>Blake (13-17 / Alternative) posted content to Instagram that he was pretty sure “people online liked.” Soon, however, he discovered that not everyone at his school agreed. After being </a:t>
            </a:r>
            <a:r>
              <a:rPr b="1" lang="en-GB" sz="1200">
                <a:solidFill>
                  <a:srgbClr val="202124"/>
                </a:solidFill>
                <a:latin typeface="Helvetica Neue"/>
                <a:ea typeface="Helvetica Neue"/>
                <a:cs typeface="Helvetica Neue"/>
                <a:sym typeface="Helvetica Neue"/>
              </a:rPr>
              <a:t>doxxed</a:t>
            </a:r>
            <a:r>
              <a:rPr lang="en-GB" sz="1200">
                <a:solidFill>
                  <a:srgbClr val="202124"/>
                </a:solidFill>
                <a:latin typeface="Helvetica Neue Light"/>
                <a:ea typeface="Helvetica Neue Light"/>
                <a:cs typeface="Helvetica Neue Light"/>
                <a:sym typeface="Helvetica Neue Light"/>
              </a:rPr>
              <a:t> and </a:t>
            </a:r>
            <a:r>
              <a:rPr b="1" lang="en-GB" sz="1200">
                <a:solidFill>
                  <a:srgbClr val="202124"/>
                </a:solidFill>
                <a:latin typeface="Helvetica Neue"/>
                <a:ea typeface="Helvetica Neue"/>
                <a:cs typeface="Helvetica Neue"/>
                <a:sym typeface="Helvetica Neue"/>
              </a:rPr>
              <a:t>intimidated</a:t>
            </a:r>
            <a:r>
              <a:rPr lang="en-GB" sz="1200">
                <a:solidFill>
                  <a:srgbClr val="202124"/>
                </a:solidFill>
                <a:latin typeface="Helvetica Neue Light"/>
                <a:ea typeface="Helvetica Neue Light"/>
                <a:cs typeface="Helvetica Neue Light"/>
                <a:sym typeface="Helvetica Neue Light"/>
              </a:rPr>
              <a:t> on the street by people he had never met, Blake transferred schools. Still in his early teens, Blake wants to </a:t>
            </a:r>
            <a:r>
              <a:rPr b="1" lang="en-GB" sz="1200">
                <a:solidFill>
                  <a:srgbClr val="202124"/>
                </a:solidFill>
                <a:latin typeface="Helvetica Neue"/>
                <a:ea typeface="Helvetica Neue"/>
                <a:cs typeface="Helvetica Neue"/>
                <a:sym typeface="Helvetica Neue"/>
              </a:rPr>
              <a:t>“get back to the earlier days” </a:t>
            </a:r>
            <a:r>
              <a:rPr lang="en-GB" sz="1200">
                <a:solidFill>
                  <a:srgbClr val="202124"/>
                </a:solidFill>
                <a:latin typeface="Helvetica Neue Light"/>
                <a:ea typeface="Helvetica Neue Light"/>
                <a:cs typeface="Helvetica Neue Light"/>
                <a:sym typeface="Helvetica Neue Light"/>
              </a:rPr>
              <a:t>when things were simpler. </a:t>
            </a:r>
            <a:endParaRPr sz="12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400"/>
              </a:spcBef>
              <a:spcAft>
                <a:spcPts val="1000"/>
              </a:spcAft>
              <a:buNone/>
            </a:pPr>
            <a:r>
              <a:t/>
            </a:r>
            <a:endParaRPr/>
          </a:p>
        </p:txBody>
      </p:sp>
      <p:sp>
        <p:nvSpPr>
          <p:cNvPr id="641" name="Google Shape;641;g11c7efff82a_13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29c2cd9c08_0_4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1000"/>
              </a:spcAft>
              <a:buNone/>
            </a:pPr>
            <a:r>
              <a:t/>
            </a:r>
            <a:endParaRPr/>
          </a:p>
        </p:txBody>
      </p:sp>
      <p:sp>
        <p:nvSpPr>
          <p:cNvPr id="664" name="Google Shape;664;g129c2cd9c08_0_4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c7efff82a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1c7efff82a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2aa14cafd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2aa14cafd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2aa14cafd8_1_5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Define each of the icons</a:t>
            </a:r>
            <a:endParaRPr/>
          </a:p>
          <a:p>
            <a:pPr indent="0" lvl="0" marL="0" rtl="0" algn="l">
              <a:spcBef>
                <a:spcPts val="0"/>
              </a:spcBef>
              <a:spcAft>
                <a:spcPts val="0"/>
              </a:spcAft>
              <a:buNone/>
            </a:pPr>
            <a:r>
              <a:rPr lang="en-GB"/>
              <a:t>No discrete beginning/end – not about being more or less informed, it’s about sensing when you’ve done enough.</a:t>
            </a:r>
            <a:endParaRPr/>
          </a:p>
          <a:p>
            <a:pPr indent="0" lvl="0" marL="0" rtl="0" algn="l">
              <a:spcBef>
                <a:spcPts val="0"/>
              </a:spcBef>
              <a:spcAft>
                <a:spcPts val="0"/>
              </a:spcAft>
              <a:buNone/>
            </a:pPr>
            <a:r>
              <a:rPr lang="en-GB"/>
              <a:t>Bang around these nodes – you don’t necessarily know where you are in this process, no definitive ending. </a:t>
            </a:r>
            <a:endParaRPr/>
          </a:p>
          <a:p>
            <a:pPr indent="0" lvl="0" marL="0" rtl="0" algn="l">
              <a:spcBef>
                <a:spcPts val="0"/>
              </a:spcBef>
              <a:spcAft>
                <a:spcPts val="0"/>
              </a:spcAft>
              <a:buNone/>
            </a:pPr>
            <a:r>
              <a:rPr lang="en-GB"/>
              <a:t>Ad hoc</a:t>
            </a:r>
            <a:endParaRPr/>
          </a:p>
        </p:txBody>
      </p:sp>
      <p:sp>
        <p:nvSpPr>
          <p:cNvPr id="689" name="Google Shape;689;g12aa14cafd8_1_5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29e99ba1c6_2_3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Even though all of these nodes are part of the user journey, some of them play more important roles than other. </a:t>
            </a:r>
            <a:endParaRPr/>
          </a:p>
          <a:p>
            <a:pPr indent="-298450" lvl="0" marL="457200" rtl="0" algn="l">
              <a:spcBef>
                <a:spcPts val="0"/>
              </a:spcBef>
              <a:spcAft>
                <a:spcPts val="0"/>
              </a:spcAft>
              <a:buSzPts val="1100"/>
              <a:buChar char="●"/>
            </a:pPr>
            <a:r>
              <a:rPr lang="en-GB"/>
              <a:t>These are the three that we believe we can speak to confidently – discrete and easily recognizable points of reference (caveat) – this is not exhaustive. </a:t>
            </a:r>
            <a:endParaRPr/>
          </a:p>
          <a:p>
            <a:pPr indent="-298450" lvl="0" marL="457200" rtl="0" algn="l">
              <a:spcBef>
                <a:spcPts val="0"/>
              </a:spcBef>
              <a:spcAft>
                <a:spcPts val="0"/>
              </a:spcAft>
              <a:buSzPts val="1100"/>
              <a:buChar char="●"/>
            </a:pPr>
            <a:r>
              <a:rPr lang="en-GB"/>
              <a:t>We observed that the magnifying glass (values and curiosities), but didn’t have saturation; it’s part of the journey, but not a clear standout. Great concern from comment spaces, family, go-to sources.</a:t>
            </a:r>
            <a:endParaRPr/>
          </a:p>
          <a:p>
            <a:pPr indent="-298450" lvl="0" marL="457200" rtl="0" algn="l">
              <a:spcBef>
                <a:spcPts val="0"/>
              </a:spcBef>
              <a:spcAft>
                <a:spcPts val="0"/>
              </a:spcAft>
              <a:buSzPts val="1100"/>
              <a:buChar char="●"/>
            </a:pPr>
            <a:r>
              <a:rPr lang="en-GB"/>
              <a:t>Preempt the questions: these three played an outsized role. </a:t>
            </a:r>
            <a:endParaRPr/>
          </a:p>
        </p:txBody>
      </p:sp>
      <p:sp>
        <p:nvSpPr>
          <p:cNvPr id="737" name="Google Shape;737;g129e99ba1c6_2_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2aa14cafd8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2aa14cafd8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2aa14cafd8_1_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Some people who value more certainty, some people who value normativity</a:t>
            </a:r>
            <a:endParaRPr/>
          </a:p>
          <a:p>
            <a:pPr indent="0" lvl="0" marL="0" rtl="0" algn="l">
              <a:spcBef>
                <a:spcPts val="0"/>
              </a:spcBef>
              <a:spcAft>
                <a:spcPts val="0"/>
              </a:spcAft>
              <a:buNone/>
            </a:pPr>
            <a:r>
              <a:rPr lang="en-GB"/>
              <a:t>Degrees</a:t>
            </a:r>
            <a:endParaRPr/>
          </a:p>
        </p:txBody>
      </p:sp>
      <p:sp>
        <p:nvSpPr>
          <p:cNvPr id="803" name="Google Shape;803;g12aa14cafd8_1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2aa14cafd8_1_3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GB">
                <a:solidFill>
                  <a:schemeClr val="dk1"/>
                </a:solidFill>
                <a:latin typeface="Helvetica Neue Light"/>
                <a:ea typeface="Helvetica Neue Light"/>
                <a:cs typeface="Helvetica Neue Light"/>
                <a:sym typeface="Helvetica Neue Light"/>
              </a:rPr>
              <a:t>Go with the flow - ‘it’s complicated, and I’m ok with that’ </a:t>
            </a:r>
            <a:endParaRPr b="1">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rPr lang="en-GB"/>
              <a:t>Pick your battles - ‘it’s complicated, but I know what I believe / but the truth isn’t / but not really / right and wrong isn’t complicated / ground truths /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What’s right isn’t complicated / right and wrong shouldn’t be complicated / it’s easy to know what right / The truth is complicated, but I know what’s right</a:t>
            </a:r>
            <a:endParaRPr/>
          </a:p>
          <a:p>
            <a:pPr indent="0" lvl="0" marL="0" rtl="0" algn="l">
              <a:spcBef>
                <a:spcPts val="0"/>
              </a:spcBef>
              <a:spcAft>
                <a:spcPts val="0"/>
              </a:spcAft>
              <a:buNone/>
            </a:pPr>
            <a:r>
              <a:rPr lang="en-GB"/>
              <a:t>  </a:t>
            </a:r>
            <a:endParaRPr/>
          </a:p>
          <a:p>
            <a:pPr indent="0" lvl="0" marL="0" rtl="0" algn="l">
              <a:spcBef>
                <a:spcPts val="0"/>
              </a:spcBef>
              <a:spcAft>
                <a:spcPts val="0"/>
              </a:spcAft>
              <a:buNone/>
            </a:pPr>
            <a:r>
              <a:rPr lang="en-GB"/>
              <a:t>Circle the wagons - ‘I don’t want to be sheeple’</a:t>
            </a:r>
            <a:endParaRPr/>
          </a:p>
          <a:p>
            <a:pPr indent="0" lvl="0" marL="0" rtl="0" algn="l">
              <a:lnSpc>
                <a:spcPct val="120000"/>
              </a:lnSpc>
              <a:spcBef>
                <a:spcPts val="0"/>
              </a:spcBef>
              <a:spcAft>
                <a:spcPts val="0"/>
              </a:spcAft>
              <a:buClr>
                <a:schemeClr val="dk1"/>
              </a:buClr>
              <a:buSzPts val="1100"/>
              <a:buFont typeface="Arial"/>
              <a:buNone/>
            </a:pPr>
            <a:r>
              <a:t/>
            </a:r>
            <a:endParaRPr b="1">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Go </a:t>
            </a:r>
            <a:r>
              <a:rPr lang="en-GB"/>
              <a:t>with</a:t>
            </a:r>
            <a:r>
              <a:rPr lang="en-GB"/>
              <a:t> the flow has higher range</a:t>
            </a:r>
            <a:endParaRPr/>
          </a:p>
          <a:p>
            <a:pPr indent="0" lvl="0" marL="0" rtl="0" algn="l">
              <a:spcBef>
                <a:spcPts val="0"/>
              </a:spcBef>
              <a:spcAft>
                <a:spcPts val="0"/>
              </a:spcAft>
              <a:buNone/>
            </a:pPr>
            <a:r>
              <a:rPr lang="en-GB"/>
              <a:t>Pick your battles – uncomfortable with ambiguity, </a:t>
            </a:r>
            <a:endParaRPr/>
          </a:p>
          <a:p>
            <a:pPr indent="0" lvl="0" marL="0" rtl="0" algn="l">
              <a:spcBef>
                <a:spcPts val="0"/>
              </a:spcBef>
              <a:spcAft>
                <a:spcPts val="0"/>
              </a:spcAft>
              <a:buNone/>
            </a:pPr>
            <a:r>
              <a:rPr lang="en-GB"/>
              <a:t>Upper left hand quadrant – could exist, but we didn’t bump into it. </a:t>
            </a:r>
            <a:endParaRPr/>
          </a:p>
        </p:txBody>
      </p:sp>
      <p:sp>
        <p:nvSpPr>
          <p:cNvPr id="814" name="Google Shape;814;g12aa14cafd8_1_3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2aa14cafd8_1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C4043"/>
                </a:solidFill>
                <a:highlight>
                  <a:srgbClr val="FFFFFF"/>
                </a:highlight>
                <a:latin typeface="Roboto"/>
                <a:ea typeface="Roboto"/>
                <a:cs typeface="Roboto"/>
                <a:sym typeface="Roboto"/>
              </a:rPr>
              <a:t>Speakers notes: point out this experience was not exceptional in our data set.</a:t>
            </a:r>
            <a:endParaRPr/>
          </a:p>
        </p:txBody>
      </p:sp>
      <p:sp>
        <p:nvSpPr>
          <p:cNvPr id="856" name="Google Shape;856;g12aa14cafd8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1c7efff82a_9_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GB" sz="1200">
                <a:solidFill>
                  <a:srgbClr val="434343"/>
                </a:solidFill>
                <a:latin typeface="Helvetica Neue Light"/>
                <a:ea typeface="Helvetica Neue Light"/>
                <a:cs typeface="Helvetica Neue Light"/>
                <a:sym typeface="Helvetica Neue Light"/>
              </a:rPr>
              <a:t>Cub (18-24) said the CDC had lost all credibility for him. It wasn’t that he distrusted science. He was just confused when the CDC revised its mask recommendations. Cub’s gut told him </a:t>
            </a:r>
            <a:r>
              <a:rPr b="1" lang="en-GB" sz="1200">
                <a:solidFill>
                  <a:srgbClr val="434343"/>
                </a:solidFill>
                <a:latin typeface="Helvetica Neue"/>
                <a:ea typeface="Helvetica Neue"/>
                <a:cs typeface="Helvetica Neue"/>
                <a:sym typeface="Helvetica Neue"/>
              </a:rPr>
              <a:t>the truth doesn’t change.</a:t>
            </a:r>
            <a:endParaRPr b="1" sz="1200">
              <a:solidFill>
                <a:srgbClr val="434343"/>
              </a:solidFill>
              <a:latin typeface="Helvetica Neue"/>
              <a:ea typeface="Helvetica Neue"/>
              <a:cs typeface="Helvetica Neue"/>
              <a:sym typeface="Helvetica Neue"/>
            </a:endParaRPr>
          </a:p>
          <a:p>
            <a:pPr indent="0" lvl="0" marL="0" rtl="0" algn="l">
              <a:spcBef>
                <a:spcPts val="1000"/>
              </a:spcBef>
              <a:spcAft>
                <a:spcPts val="0"/>
              </a:spcAft>
              <a:buClr>
                <a:schemeClr val="dk1"/>
              </a:buClr>
              <a:buSzPts val="1100"/>
              <a:buFont typeface="Arial"/>
              <a:buNone/>
            </a:pPr>
            <a:r>
              <a:rPr lang="en-GB" sz="1200">
                <a:solidFill>
                  <a:srgbClr val="434343"/>
                </a:solidFill>
                <a:latin typeface="Helvetica Neue Light"/>
                <a:ea typeface="Helvetica Neue Light"/>
                <a:cs typeface="Helvetica Neue Light"/>
                <a:sym typeface="Helvetica Neue Light"/>
              </a:rPr>
              <a:t>Anne (13-17) and her religious family believe misinformation on covid and BLM. Anne is also a fan of Justin Bieber because of his faith. She likes it most when Bieber talks religion, but she would also trust what he said about covid – which might mean rethinking the attitudes she inherited from her family. </a:t>
            </a:r>
            <a:br>
              <a:rPr b="1" lang="en-GB" sz="1200">
                <a:solidFill>
                  <a:srgbClr val="434343"/>
                </a:solidFill>
                <a:latin typeface="Helvetica Neue"/>
                <a:ea typeface="Helvetica Neue"/>
                <a:cs typeface="Helvetica Neue"/>
                <a:sym typeface="Helvetica Neue"/>
              </a:rPr>
            </a:br>
            <a:br>
              <a:rPr b="1" lang="en-GB" sz="1200">
                <a:solidFill>
                  <a:srgbClr val="434343"/>
                </a:solidFill>
                <a:latin typeface="Helvetica Neue"/>
                <a:ea typeface="Helvetica Neue"/>
                <a:cs typeface="Helvetica Neue"/>
                <a:sym typeface="Helvetica Neue"/>
              </a:rPr>
            </a:br>
            <a:r>
              <a:rPr b="1" lang="en-GB">
                <a:solidFill>
                  <a:schemeClr val="dk1"/>
                </a:solidFill>
                <a:latin typeface="Helvetica Neue"/>
                <a:ea typeface="Helvetica Neue"/>
                <a:cs typeface="Helvetica Neue"/>
                <a:sym typeface="Helvetica Neue"/>
              </a:rPr>
              <a:t>“I feel like I would believe him, just because I’ve been believing in what he says is true – I feel like naturally I would still believe him”</a:t>
            </a:r>
            <a:endParaRPr/>
          </a:p>
        </p:txBody>
      </p:sp>
      <p:sp>
        <p:nvSpPr>
          <p:cNvPr id="871" name="Google Shape;871;g11c7efff82a_9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2e1b89b7f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2e1b89b7f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300"/>
              </a:spcBef>
              <a:spcAft>
                <a:spcPts val="0"/>
              </a:spcAft>
              <a:buClr>
                <a:schemeClr val="dk1"/>
              </a:buClr>
              <a:buSzPts val="1100"/>
              <a:buFont typeface="Arial"/>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2ab4fe19c6_0_7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g12ab4fe19c6_0_7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9211eb4e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Helvetica Neue"/>
              <a:ea typeface="Helvetica Neue"/>
              <a:cs typeface="Helvetica Neue"/>
              <a:sym typeface="Helvetica Neue"/>
            </a:endParaRPr>
          </a:p>
        </p:txBody>
      </p:sp>
      <p:sp>
        <p:nvSpPr>
          <p:cNvPr id="259" name="Google Shape;259;g129211eb4e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2e1b89b7f5_1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C4043"/>
                </a:solidFill>
                <a:highlight>
                  <a:srgbClr val="FFFFFF"/>
                </a:highlight>
                <a:latin typeface="Roboto"/>
                <a:ea typeface="Roboto"/>
                <a:cs typeface="Roboto"/>
                <a:sym typeface="Roboto"/>
              </a:rPr>
              <a:t>This unlocks crowdsourcing, because it obstructs ability to meaningfully engage with comments.</a:t>
            </a:r>
            <a:endParaRPr/>
          </a:p>
        </p:txBody>
      </p:sp>
      <p:sp>
        <p:nvSpPr>
          <p:cNvPr id="918" name="Google Shape;918;g12e1b89b7f5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2ab4fe19c6_0_10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114300" marR="114300" rtl="0" algn="l">
              <a:lnSpc>
                <a:spcPct val="142857"/>
              </a:lnSpc>
              <a:spcBef>
                <a:spcPts val="500"/>
              </a:spcBef>
              <a:spcAft>
                <a:spcPts val="0"/>
              </a:spcAft>
              <a:buNone/>
            </a:pPr>
            <a:r>
              <a:rPr lang="en-GB" sz="1050">
                <a:solidFill>
                  <a:srgbClr val="3C4043"/>
                </a:solidFill>
                <a:highlight>
                  <a:srgbClr val="FFFFFF"/>
                </a:highlight>
                <a:latin typeface="Roboto"/>
                <a:ea typeface="Roboto"/>
                <a:cs typeface="Roboto"/>
                <a:sym typeface="Roboto"/>
              </a:rPr>
              <a:t>relate each one to either practice or pain point.</a:t>
            </a:r>
            <a:endParaRPr/>
          </a:p>
        </p:txBody>
      </p:sp>
      <p:sp>
        <p:nvSpPr>
          <p:cNvPr id="939" name="Google Shape;939;g12ab4fe19c6_0_10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12ab4fe19c6_0_10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114300" marR="114300" rtl="0" algn="l">
              <a:lnSpc>
                <a:spcPct val="142857"/>
              </a:lnSpc>
              <a:spcBef>
                <a:spcPts val="500"/>
              </a:spcBef>
              <a:spcAft>
                <a:spcPts val="0"/>
              </a:spcAft>
              <a:buNone/>
            </a:pPr>
            <a:r>
              <a:rPr lang="en-GB" sz="1050">
                <a:solidFill>
                  <a:srgbClr val="3C4043"/>
                </a:solidFill>
                <a:highlight>
                  <a:srgbClr val="FFFFFF"/>
                </a:highlight>
                <a:latin typeface="Roboto"/>
                <a:ea typeface="Roboto"/>
                <a:cs typeface="Roboto"/>
                <a:sym typeface="Roboto"/>
              </a:rPr>
              <a:t>relate each one to either practice or painpoint.</a:t>
            </a:r>
            <a:endParaRPr/>
          </a:p>
        </p:txBody>
      </p:sp>
      <p:sp>
        <p:nvSpPr>
          <p:cNvPr id="959" name="Google Shape;959;g12ab4fe19c6_0_10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12ab4fe19c6_0_10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114300" marR="114300" rtl="0" algn="l">
              <a:lnSpc>
                <a:spcPct val="142857"/>
              </a:lnSpc>
              <a:spcBef>
                <a:spcPts val="500"/>
              </a:spcBef>
              <a:spcAft>
                <a:spcPts val="0"/>
              </a:spcAft>
              <a:buClr>
                <a:schemeClr val="dk1"/>
              </a:buClr>
              <a:buSzPts val="1100"/>
              <a:buFont typeface="Arial"/>
              <a:buNone/>
            </a:pPr>
            <a:r>
              <a:rPr lang="en-GB" sz="1050">
                <a:solidFill>
                  <a:srgbClr val="3C4043"/>
                </a:solidFill>
                <a:highlight>
                  <a:srgbClr val="FFFFFF"/>
                </a:highlight>
                <a:latin typeface="Roboto"/>
                <a:ea typeface="Roboto"/>
                <a:cs typeface="Roboto"/>
                <a:sym typeface="Roboto"/>
              </a:rPr>
              <a:t>relate each one to either practice or painpoint.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974" name="Google Shape;974;g12ab4fe19c6_0_10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12ab4fe19c6_0_9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114300" marR="114300" rtl="0" algn="l">
              <a:lnSpc>
                <a:spcPct val="142857"/>
              </a:lnSpc>
              <a:spcBef>
                <a:spcPts val="500"/>
              </a:spcBef>
              <a:spcAft>
                <a:spcPts val="0"/>
              </a:spcAft>
              <a:buClr>
                <a:schemeClr val="dk1"/>
              </a:buClr>
              <a:buSzPts val="1100"/>
              <a:buFont typeface="Arial"/>
              <a:buNone/>
            </a:pPr>
            <a:r>
              <a:rPr lang="en-GB" sz="1050">
                <a:solidFill>
                  <a:srgbClr val="3C4043"/>
                </a:solidFill>
                <a:highlight>
                  <a:srgbClr val="FFFFFF"/>
                </a:highlight>
                <a:latin typeface="Roboto"/>
                <a:ea typeface="Roboto"/>
                <a:cs typeface="Roboto"/>
                <a:sym typeface="Roboto"/>
              </a:rPr>
              <a:t>relate each one to either practice or painpoint.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988" name="Google Shape;988;g12ab4fe19c6_0_9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12ab4fe19c6_0_1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12ab4fe19c6_0_1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300"/>
              </a:spcBef>
              <a:spcAft>
                <a:spcPts val="0"/>
              </a:spcAft>
              <a:buClr>
                <a:schemeClr val="dk1"/>
              </a:buClr>
              <a:buSzPts val="1100"/>
              <a:buFont typeface="Arial"/>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1c97eb6d95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GB">
                <a:solidFill>
                  <a:srgbClr val="434343"/>
                </a:solidFill>
                <a:latin typeface="Helvetica Neue Light"/>
                <a:ea typeface="Helvetica Neue Light"/>
                <a:cs typeface="Helvetica Neue Light"/>
                <a:sym typeface="Helvetica Neue Light"/>
              </a:rPr>
              <a:t>Interventions should help users recognize how their engagement with online content affects others, rather than reinforcing the idea that info literacy is a personal choice.</a:t>
            </a:r>
            <a:endParaRPr>
              <a:solidFill>
                <a:srgbClr val="434343"/>
              </a:solidFill>
              <a:latin typeface="Helvetica Neue Light"/>
              <a:ea typeface="Helvetica Neue Light"/>
              <a:cs typeface="Helvetica Neue Light"/>
              <a:sym typeface="Helvetica Neue Light"/>
            </a:endParaRPr>
          </a:p>
          <a:p>
            <a:pPr indent="0" lvl="0" marL="0" rtl="0" algn="l">
              <a:lnSpc>
                <a:spcPct val="120000"/>
              </a:lnSpc>
              <a:spcBef>
                <a:spcPts val="0"/>
              </a:spcBef>
              <a:spcAft>
                <a:spcPts val="0"/>
              </a:spcAft>
              <a:buClr>
                <a:schemeClr val="dk1"/>
              </a:buClr>
              <a:buSzPts val="1100"/>
              <a:buFont typeface="Arial"/>
              <a:buNone/>
            </a:pPr>
            <a:r>
              <a:t/>
            </a:r>
            <a:endParaRPr>
              <a:solidFill>
                <a:srgbClr val="434343"/>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p>
        </p:txBody>
      </p:sp>
      <p:sp>
        <p:nvSpPr>
          <p:cNvPr id="1017" name="Google Shape;1017;g11c97eb6d9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1c7efff82a_13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9" name="Google Shape;1039;g11c7efff82a_13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 name="Google Shape;1040;g11c7efff82a_13_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950958105_0_3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12950958105_0_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a79365113_0_3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12a79365113_0_3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2a79365113_0_1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500"/>
              <a:buFont typeface="Helvetica Neue Light"/>
              <a:buNone/>
            </a:pPr>
            <a:r>
              <a:t/>
            </a:r>
            <a:endParaRPr/>
          </a:p>
        </p:txBody>
      </p:sp>
      <p:sp>
        <p:nvSpPr>
          <p:cNvPr id="324" name="Google Shape;324;g12a79365113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29d72ceba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29d72ceba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2839fda96d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2839fda96d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ustom Layout">
  <p:cSld name="16_Custom Layout">
    <p:spTree>
      <p:nvGrpSpPr>
        <p:cNvPr id="50" name="Shape 50"/>
        <p:cNvGrpSpPr/>
        <p:nvPr/>
      </p:nvGrpSpPr>
      <p:grpSpPr>
        <a:xfrm>
          <a:off x="0" y="0"/>
          <a:ext cx="0" cy="0"/>
          <a:chOff x="0" y="0"/>
          <a:chExt cx="0" cy="0"/>
        </a:xfrm>
      </p:grpSpPr>
      <p:sp>
        <p:nvSpPr>
          <p:cNvPr id="51" name="Google Shape;51;p13"/>
          <p:cNvSpPr/>
          <p:nvPr>
            <p:ph idx="2" type="pic"/>
          </p:nvPr>
        </p:nvSpPr>
        <p:spPr>
          <a:xfrm>
            <a:off x="0" y="2228850"/>
            <a:ext cx="9144000" cy="2914800"/>
          </a:xfrm>
          <a:prstGeom prst="rect">
            <a:avLst/>
          </a:prstGeom>
          <a:noFill/>
          <a:ln>
            <a:noFill/>
          </a:ln>
        </p:spPr>
        <p:txBody>
          <a:bodyPr anchorCtr="0" anchor="t" bIns="34275" lIns="68575" spcFirstLastPara="1" rIns="68575" wrap="square" tIns="34275">
            <a:noAutofit/>
          </a:bodyPr>
          <a:lstStyle>
            <a:lvl1pPr lvl="0" marR="0" rtl="0" algn="l">
              <a:lnSpc>
                <a:spcPct val="120000"/>
              </a:lnSpc>
              <a:spcBef>
                <a:spcPts val="1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1pPr>
            <a:lvl2pPr lvl="1"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2pPr>
            <a:lvl3pPr lvl="2"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3pPr>
            <a:lvl4pPr lvl="3"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4pPr>
            <a:lvl5pPr lvl="4"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2" name="Google Shape;52;p13"/>
          <p:cNvSpPr txBox="1"/>
          <p:nvPr>
            <p:ph type="title"/>
          </p:nvPr>
        </p:nvSpPr>
        <p:spPr>
          <a:xfrm>
            <a:off x="754956" y="459000"/>
            <a:ext cx="7640100" cy="684000"/>
          </a:xfrm>
          <a:prstGeom prst="rect">
            <a:avLst/>
          </a:prstGeom>
          <a:noFill/>
          <a:ln>
            <a:noFill/>
          </a:ln>
        </p:spPr>
        <p:txBody>
          <a:bodyPr anchorCtr="0" anchor="t" bIns="34275" lIns="68575" spcFirstLastPara="1" rIns="68575" wrap="square" tIns="34275">
            <a:normAutofit/>
          </a:bodyPr>
          <a:lstStyle>
            <a:lvl1pPr lvl="0" rtl="0" algn="l">
              <a:lnSpc>
                <a:spcPct val="12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3"/>
          <p:cNvSpPr txBox="1"/>
          <p:nvPr>
            <p:ph idx="1" type="body"/>
          </p:nvPr>
        </p:nvSpPr>
        <p:spPr>
          <a:xfrm>
            <a:off x="753667" y="1228725"/>
            <a:ext cx="2475600" cy="9069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rgbClr val="3F3F3F"/>
              </a:buClr>
              <a:buSzPts val="600"/>
              <a:buNone/>
              <a:defRPr>
                <a:solidFill>
                  <a:srgbClr val="3F3F3F"/>
                </a:solidFill>
              </a:defRPr>
            </a:lvl1pPr>
            <a:lvl2pPr indent="-266700" lvl="1" marL="914400" rtl="0" algn="l">
              <a:lnSpc>
                <a:spcPct val="120000"/>
              </a:lnSpc>
              <a:spcBef>
                <a:spcPts val="300"/>
              </a:spcBef>
              <a:spcAft>
                <a:spcPts val="0"/>
              </a:spcAft>
              <a:buClr>
                <a:srgbClr val="3F3F3F"/>
              </a:buClr>
              <a:buSzPts val="600"/>
              <a:buChar char="○"/>
              <a:defRPr>
                <a:solidFill>
                  <a:srgbClr val="3F3F3F"/>
                </a:solidFill>
              </a:defRPr>
            </a:lvl2pPr>
            <a:lvl3pPr indent="-266700" lvl="2" marL="1371600" rtl="0" algn="l">
              <a:lnSpc>
                <a:spcPct val="120000"/>
              </a:lnSpc>
              <a:spcBef>
                <a:spcPts val="300"/>
              </a:spcBef>
              <a:spcAft>
                <a:spcPts val="0"/>
              </a:spcAft>
              <a:buClr>
                <a:srgbClr val="3F3F3F"/>
              </a:buClr>
              <a:buSzPts val="600"/>
              <a:buChar char="■"/>
              <a:defRPr>
                <a:solidFill>
                  <a:srgbClr val="3F3F3F"/>
                </a:solidFill>
              </a:defRPr>
            </a:lvl3pPr>
            <a:lvl4pPr indent="-266700" lvl="3" marL="1828800" rtl="0" algn="l">
              <a:lnSpc>
                <a:spcPct val="120000"/>
              </a:lnSpc>
              <a:spcBef>
                <a:spcPts val="300"/>
              </a:spcBef>
              <a:spcAft>
                <a:spcPts val="0"/>
              </a:spcAft>
              <a:buClr>
                <a:srgbClr val="3F3F3F"/>
              </a:buClr>
              <a:buSzPts val="600"/>
              <a:buChar char="●"/>
              <a:defRPr>
                <a:solidFill>
                  <a:srgbClr val="3F3F3F"/>
                </a:solidFill>
              </a:defRPr>
            </a:lvl4pPr>
            <a:lvl5pPr indent="-266700" lvl="4" marL="2286000" rtl="0" algn="l">
              <a:lnSpc>
                <a:spcPct val="120000"/>
              </a:lnSpc>
              <a:spcBef>
                <a:spcPts val="300"/>
              </a:spcBef>
              <a:spcAft>
                <a:spcPts val="0"/>
              </a:spcAft>
              <a:buClr>
                <a:srgbClr val="3F3F3F"/>
              </a:buClr>
              <a:buSzPts val="600"/>
              <a:buChar char="○"/>
              <a:defRPr>
                <a:solidFill>
                  <a:srgbClr val="3F3F3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4" name="Google Shape;54;p13"/>
          <p:cNvSpPr txBox="1"/>
          <p:nvPr>
            <p:ph idx="3" type="body"/>
          </p:nvPr>
        </p:nvSpPr>
        <p:spPr>
          <a:xfrm>
            <a:off x="3301682" y="1228725"/>
            <a:ext cx="2475600" cy="9069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rgbClr val="3F3F3F"/>
              </a:buClr>
              <a:buSzPts val="600"/>
              <a:buNone/>
              <a:defRPr>
                <a:solidFill>
                  <a:srgbClr val="3F3F3F"/>
                </a:solidFill>
              </a:defRPr>
            </a:lvl1pPr>
            <a:lvl2pPr indent="-266700" lvl="1" marL="914400" rtl="0" algn="l">
              <a:lnSpc>
                <a:spcPct val="120000"/>
              </a:lnSpc>
              <a:spcBef>
                <a:spcPts val="300"/>
              </a:spcBef>
              <a:spcAft>
                <a:spcPts val="0"/>
              </a:spcAft>
              <a:buClr>
                <a:srgbClr val="3F3F3F"/>
              </a:buClr>
              <a:buSzPts val="600"/>
              <a:buChar char="○"/>
              <a:defRPr>
                <a:solidFill>
                  <a:srgbClr val="3F3F3F"/>
                </a:solidFill>
              </a:defRPr>
            </a:lvl2pPr>
            <a:lvl3pPr indent="-266700" lvl="2" marL="1371600" rtl="0" algn="l">
              <a:lnSpc>
                <a:spcPct val="120000"/>
              </a:lnSpc>
              <a:spcBef>
                <a:spcPts val="300"/>
              </a:spcBef>
              <a:spcAft>
                <a:spcPts val="0"/>
              </a:spcAft>
              <a:buClr>
                <a:srgbClr val="3F3F3F"/>
              </a:buClr>
              <a:buSzPts val="600"/>
              <a:buChar char="■"/>
              <a:defRPr>
                <a:solidFill>
                  <a:srgbClr val="3F3F3F"/>
                </a:solidFill>
              </a:defRPr>
            </a:lvl3pPr>
            <a:lvl4pPr indent="-266700" lvl="3" marL="1828800" rtl="0" algn="l">
              <a:lnSpc>
                <a:spcPct val="120000"/>
              </a:lnSpc>
              <a:spcBef>
                <a:spcPts val="300"/>
              </a:spcBef>
              <a:spcAft>
                <a:spcPts val="0"/>
              </a:spcAft>
              <a:buClr>
                <a:srgbClr val="3F3F3F"/>
              </a:buClr>
              <a:buSzPts val="600"/>
              <a:buChar char="●"/>
              <a:defRPr>
                <a:solidFill>
                  <a:srgbClr val="3F3F3F"/>
                </a:solidFill>
              </a:defRPr>
            </a:lvl4pPr>
            <a:lvl5pPr indent="-266700" lvl="4" marL="2286000" rtl="0" algn="l">
              <a:lnSpc>
                <a:spcPct val="120000"/>
              </a:lnSpc>
              <a:spcBef>
                <a:spcPts val="300"/>
              </a:spcBef>
              <a:spcAft>
                <a:spcPts val="0"/>
              </a:spcAft>
              <a:buClr>
                <a:srgbClr val="3F3F3F"/>
              </a:buClr>
              <a:buSzPts val="600"/>
              <a:buChar char="○"/>
              <a:defRPr>
                <a:solidFill>
                  <a:srgbClr val="3F3F3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5" name="Google Shape;55;p13"/>
          <p:cNvSpPr txBox="1"/>
          <p:nvPr>
            <p:ph idx="4" type="body"/>
          </p:nvPr>
        </p:nvSpPr>
        <p:spPr>
          <a:xfrm>
            <a:off x="5849698" y="1228725"/>
            <a:ext cx="2475600" cy="9069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rgbClr val="3F3F3F"/>
              </a:buClr>
              <a:buSzPts val="600"/>
              <a:buNone/>
              <a:defRPr>
                <a:solidFill>
                  <a:srgbClr val="3F3F3F"/>
                </a:solidFill>
              </a:defRPr>
            </a:lvl1pPr>
            <a:lvl2pPr indent="-266700" lvl="1" marL="914400" rtl="0" algn="l">
              <a:lnSpc>
                <a:spcPct val="120000"/>
              </a:lnSpc>
              <a:spcBef>
                <a:spcPts val="300"/>
              </a:spcBef>
              <a:spcAft>
                <a:spcPts val="0"/>
              </a:spcAft>
              <a:buClr>
                <a:srgbClr val="3F3F3F"/>
              </a:buClr>
              <a:buSzPts val="600"/>
              <a:buChar char="○"/>
              <a:defRPr>
                <a:solidFill>
                  <a:srgbClr val="3F3F3F"/>
                </a:solidFill>
              </a:defRPr>
            </a:lvl2pPr>
            <a:lvl3pPr indent="-266700" lvl="2" marL="1371600" rtl="0" algn="l">
              <a:lnSpc>
                <a:spcPct val="120000"/>
              </a:lnSpc>
              <a:spcBef>
                <a:spcPts val="300"/>
              </a:spcBef>
              <a:spcAft>
                <a:spcPts val="0"/>
              </a:spcAft>
              <a:buClr>
                <a:srgbClr val="3F3F3F"/>
              </a:buClr>
              <a:buSzPts val="600"/>
              <a:buChar char="■"/>
              <a:defRPr>
                <a:solidFill>
                  <a:srgbClr val="3F3F3F"/>
                </a:solidFill>
              </a:defRPr>
            </a:lvl3pPr>
            <a:lvl4pPr indent="-266700" lvl="3" marL="1828800" rtl="0" algn="l">
              <a:lnSpc>
                <a:spcPct val="120000"/>
              </a:lnSpc>
              <a:spcBef>
                <a:spcPts val="300"/>
              </a:spcBef>
              <a:spcAft>
                <a:spcPts val="0"/>
              </a:spcAft>
              <a:buClr>
                <a:srgbClr val="3F3F3F"/>
              </a:buClr>
              <a:buSzPts val="600"/>
              <a:buChar char="●"/>
              <a:defRPr>
                <a:solidFill>
                  <a:srgbClr val="3F3F3F"/>
                </a:solidFill>
              </a:defRPr>
            </a:lvl4pPr>
            <a:lvl5pPr indent="-266700" lvl="4" marL="2286000" rtl="0" algn="l">
              <a:lnSpc>
                <a:spcPct val="120000"/>
              </a:lnSpc>
              <a:spcBef>
                <a:spcPts val="300"/>
              </a:spcBef>
              <a:spcAft>
                <a:spcPts val="0"/>
              </a:spcAft>
              <a:buClr>
                <a:srgbClr val="3F3F3F"/>
              </a:buClr>
              <a:buSzPts val="600"/>
              <a:buChar char="○"/>
              <a:defRPr>
                <a:solidFill>
                  <a:srgbClr val="3F3F3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6" name="Google Shape;56;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rgbClr val="3F3F3F"/>
                </a:solidFill>
              </a:defRPr>
            </a:lvl1pPr>
            <a:lvl2pPr lvl="1">
              <a:buNone/>
              <a:defRPr sz="1300">
                <a:solidFill>
                  <a:srgbClr val="3F3F3F"/>
                </a:solidFill>
              </a:defRPr>
            </a:lvl2pPr>
            <a:lvl3pPr lvl="2">
              <a:buNone/>
              <a:defRPr sz="1300">
                <a:solidFill>
                  <a:srgbClr val="3F3F3F"/>
                </a:solidFill>
              </a:defRPr>
            </a:lvl3pPr>
            <a:lvl4pPr lvl="3">
              <a:buNone/>
              <a:defRPr sz="1300">
                <a:solidFill>
                  <a:srgbClr val="3F3F3F"/>
                </a:solidFill>
              </a:defRPr>
            </a:lvl4pPr>
            <a:lvl5pPr lvl="4">
              <a:buNone/>
              <a:defRPr sz="1300">
                <a:solidFill>
                  <a:srgbClr val="3F3F3F"/>
                </a:solidFill>
              </a:defRPr>
            </a:lvl5pPr>
            <a:lvl6pPr lvl="5">
              <a:buNone/>
              <a:defRPr sz="1300">
                <a:solidFill>
                  <a:srgbClr val="3F3F3F"/>
                </a:solidFill>
              </a:defRPr>
            </a:lvl6pPr>
            <a:lvl7pPr lvl="6">
              <a:buNone/>
              <a:defRPr sz="1300">
                <a:solidFill>
                  <a:srgbClr val="3F3F3F"/>
                </a:solidFill>
              </a:defRPr>
            </a:lvl7pPr>
            <a:lvl8pPr lvl="7">
              <a:buNone/>
              <a:defRPr sz="1300">
                <a:solidFill>
                  <a:srgbClr val="3F3F3F"/>
                </a:solidFill>
              </a:defRPr>
            </a:lvl8pPr>
            <a:lvl9pPr lvl="8">
              <a:buNone/>
              <a:defRPr sz="1300">
                <a:solidFill>
                  <a:srgbClr val="3F3F3F"/>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accent1"/>
        </a:solidFill>
      </p:bgPr>
    </p:bg>
    <p:spTree>
      <p:nvGrpSpPr>
        <p:cNvPr id="57" name="Shape 57"/>
        <p:cNvGrpSpPr/>
        <p:nvPr/>
      </p:nvGrpSpPr>
      <p:grpSpPr>
        <a:xfrm>
          <a:off x="0" y="0"/>
          <a:ext cx="0" cy="0"/>
          <a:chOff x="0" y="0"/>
          <a:chExt cx="0" cy="0"/>
        </a:xfrm>
      </p:grpSpPr>
      <p:sp>
        <p:nvSpPr>
          <p:cNvPr id="58" name="Google Shape;58;p14"/>
          <p:cNvSpPr txBox="1"/>
          <p:nvPr>
            <p:ph type="title"/>
          </p:nvPr>
        </p:nvSpPr>
        <p:spPr>
          <a:xfrm>
            <a:off x="754956" y="459000"/>
            <a:ext cx="7640100" cy="684000"/>
          </a:xfrm>
          <a:prstGeom prst="rect">
            <a:avLst/>
          </a:prstGeom>
          <a:noFill/>
          <a:ln>
            <a:noFill/>
          </a:ln>
        </p:spPr>
        <p:txBody>
          <a:bodyPr anchorCtr="0" anchor="t" bIns="34275" lIns="68575" spcFirstLastPara="1" rIns="68575" wrap="square" tIns="34275">
            <a:normAutofit/>
          </a:bodyPr>
          <a:lstStyle>
            <a:lvl1pPr lvl="0" rtl="0" algn="l">
              <a:lnSpc>
                <a:spcPct val="120000"/>
              </a:lnSpc>
              <a:spcBef>
                <a:spcPts val="0"/>
              </a:spcBef>
              <a:spcAft>
                <a:spcPts val="0"/>
              </a:spcAft>
              <a:buClr>
                <a:schemeClr val="lt1"/>
              </a:buClr>
              <a:buSzPts val="1500"/>
              <a:buFont typeface="Helvetica Neue Light"/>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 name="Google Shape;59;p14"/>
          <p:cNvSpPr txBox="1"/>
          <p:nvPr>
            <p:ph idx="1" type="body"/>
          </p:nvPr>
        </p:nvSpPr>
        <p:spPr>
          <a:xfrm>
            <a:off x="754856" y="1482329"/>
            <a:ext cx="5017200" cy="3242100"/>
          </a:xfrm>
          <a:prstGeom prst="rect">
            <a:avLst/>
          </a:prstGeom>
          <a:noFill/>
          <a:ln>
            <a:noFill/>
          </a:ln>
        </p:spPr>
        <p:txBody>
          <a:bodyPr anchorCtr="0" anchor="t" bIns="34275" lIns="68575" spcFirstLastPara="1" rIns="68575" wrap="square" tIns="0">
            <a:normAutofit/>
          </a:bodyPr>
          <a:lstStyle>
            <a:lvl1pPr indent="-304800" lvl="0" marL="457200" rtl="0" algn="l">
              <a:lnSpc>
                <a:spcPct val="150000"/>
              </a:lnSpc>
              <a:spcBef>
                <a:spcPts val="100"/>
              </a:spcBef>
              <a:spcAft>
                <a:spcPts val="0"/>
              </a:spcAft>
              <a:buClr>
                <a:schemeClr val="lt1"/>
              </a:buClr>
              <a:buSzPts val="1200"/>
              <a:buFont typeface="Arial"/>
              <a:buAutoNum type="arabicPeriod"/>
              <a:defRPr sz="1200">
                <a:solidFill>
                  <a:schemeClr val="lt1"/>
                </a:solidFill>
              </a:defRPr>
            </a:lvl1pPr>
            <a:lvl2pPr indent="-304800" lvl="1" marL="914400" rtl="0" algn="l">
              <a:lnSpc>
                <a:spcPct val="150000"/>
              </a:lnSpc>
              <a:spcBef>
                <a:spcPts val="300"/>
              </a:spcBef>
              <a:spcAft>
                <a:spcPts val="0"/>
              </a:spcAft>
              <a:buClr>
                <a:schemeClr val="lt1"/>
              </a:buClr>
              <a:buSzPts val="1200"/>
              <a:buFont typeface="Arial"/>
              <a:buAutoNum type="arabicPeriod"/>
              <a:defRPr sz="1200">
                <a:solidFill>
                  <a:schemeClr val="lt1"/>
                </a:solidFill>
              </a:defRPr>
            </a:lvl2pPr>
            <a:lvl3pPr indent="-304800" lvl="2" marL="1371600" rtl="0" algn="l">
              <a:lnSpc>
                <a:spcPct val="150000"/>
              </a:lnSpc>
              <a:spcBef>
                <a:spcPts val="300"/>
              </a:spcBef>
              <a:spcAft>
                <a:spcPts val="0"/>
              </a:spcAft>
              <a:buClr>
                <a:schemeClr val="lt1"/>
              </a:buClr>
              <a:buSzPts val="1200"/>
              <a:buFont typeface="Arial"/>
              <a:buAutoNum type="arabicPeriod"/>
              <a:defRPr sz="1200">
                <a:solidFill>
                  <a:schemeClr val="lt1"/>
                </a:solidFill>
              </a:defRPr>
            </a:lvl3pPr>
            <a:lvl4pPr indent="-304800" lvl="3" marL="1828800" rtl="0" algn="l">
              <a:lnSpc>
                <a:spcPct val="150000"/>
              </a:lnSpc>
              <a:spcBef>
                <a:spcPts val="300"/>
              </a:spcBef>
              <a:spcAft>
                <a:spcPts val="0"/>
              </a:spcAft>
              <a:buClr>
                <a:schemeClr val="lt1"/>
              </a:buClr>
              <a:buSzPts val="1200"/>
              <a:buFont typeface="Arial"/>
              <a:buAutoNum type="arabicPeriod"/>
              <a:defRPr sz="1200">
                <a:solidFill>
                  <a:schemeClr val="lt1"/>
                </a:solidFill>
              </a:defRPr>
            </a:lvl4pPr>
            <a:lvl5pPr indent="-304800" lvl="4" marL="2286000" rtl="0" algn="l">
              <a:lnSpc>
                <a:spcPct val="150000"/>
              </a:lnSpc>
              <a:spcBef>
                <a:spcPts val="300"/>
              </a:spcBef>
              <a:spcAft>
                <a:spcPts val="0"/>
              </a:spcAft>
              <a:buClr>
                <a:schemeClr val="lt1"/>
              </a:buClr>
              <a:buSzPts val="1200"/>
              <a:buFont typeface="Arial"/>
              <a:buAutoNum type="arabicPeriod"/>
              <a:defRPr sz="12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0" name="Google Shape;60;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lt1"/>
                </a:solidFill>
              </a:defRPr>
            </a:lvl1pPr>
            <a:lvl2pPr lvl="1">
              <a:buNone/>
              <a:defRPr sz="1300">
                <a:solidFill>
                  <a:schemeClr val="lt1"/>
                </a:solidFill>
              </a:defRPr>
            </a:lvl2pPr>
            <a:lvl3pPr lvl="2">
              <a:buNone/>
              <a:defRPr sz="1300">
                <a:solidFill>
                  <a:schemeClr val="lt1"/>
                </a:solidFill>
              </a:defRPr>
            </a:lvl3pPr>
            <a:lvl4pPr lvl="3">
              <a:buNone/>
              <a:defRPr sz="1300">
                <a:solidFill>
                  <a:schemeClr val="lt1"/>
                </a:solidFill>
              </a:defRPr>
            </a:lvl4pPr>
            <a:lvl5pPr lvl="4">
              <a:buNone/>
              <a:defRPr sz="1300">
                <a:solidFill>
                  <a:schemeClr val="lt1"/>
                </a:solidFill>
              </a:defRPr>
            </a:lvl5pPr>
            <a:lvl6pPr lvl="5">
              <a:buNone/>
              <a:defRPr sz="1300">
                <a:solidFill>
                  <a:schemeClr val="lt1"/>
                </a:solidFill>
              </a:defRPr>
            </a:lvl6pPr>
            <a:lvl7pPr lvl="6">
              <a:buNone/>
              <a:defRPr sz="1300">
                <a:solidFill>
                  <a:schemeClr val="lt1"/>
                </a:solidFill>
              </a:defRPr>
            </a:lvl7pPr>
            <a:lvl8pPr lvl="7">
              <a:buNone/>
              <a:defRPr sz="1300">
                <a:solidFill>
                  <a:schemeClr val="lt1"/>
                </a:solidFill>
              </a:defRPr>
            </a:lvl8pPr>
            <a:lvl9pPr lvl="8">
              <a:buNone/>
              <a:defRPr sz="1300">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61" name="Shape 61"/>
        <p:cNvGrpSpPr/>
        <p:nvPr/>
      </p:nvGrpSpPr>
      <p:grpSpPr>
        <a:xfrm>
          <a:off x="0" y="0"/>
          <a:ext cx="0" cy="0"/>
          <a:chOff x="0" y="0"/>
          <a:chExt cx="0" cy="0"/>
        </a:xfrm>
      </p:grpSpPr>
      <p:sp>
        <p:nvSpPr>
          <p:cNvPr id="62" name="Google Shape;62;p15"/>
          <p:cNvSpPr txBox="1"/>
          <p:nvPr>
            <p:ph type="title"/>
          </p:nvPr>
        </p:nvSpPr>
        <p:spPr>
          <a:xfrm>
            <a:off x="754956" y="459000"/>
            <a:ext cx="7640100" cy="684000"/>
          </a:xfrm>
          <a:prstGeom prst="rect">
            <a:avLst/>
          </a:prstGeom>
          <a:noFill/>
          <a:ln>
            <a:noFill/>
          </a:ln>
        </p:spPr>
        <p:txBody>
          <a:bodyPr anchorCtr="0" anchor="t" bIns="34275" lIns="68575" spcFirstLastPara="1" rIns="68575" wrap="square" tIns="34275">
            <a:normAutofit/>
          </a:bodyPr>
          <a:lstStyle>
            <a:lvl1pPr lvl="0" rtl="0" algn="l">
              <a:lnSpc>
                <a:spcPct val="12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5"/>
          <p:cNvSpPr txBox="1"/>
          <p:nvPr>
            <p:ph idx="1" type="body"/>
          </p:nvPr>
        </p:nvSpPr>
        <p:spPr>
          <a:xfrm>
            <a:off x="6484144" y="1482329"/>
            <a:ext cx="1842900" cy="3948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chemeClr val="dk1"/>
              </a:buClr>
              <a:buSzPts val="700"/>
              <a:buNone/>
              <a:defRPr b="1" sz="700">
                <a:solidFill>
                  <a:schemeClr val="dk1"/>
                </a:solidFill>
              </a:defRPr>
            </a:lvl1pPr>
            <a:lvl2pPr indent="-228600" lvl="1" marL="914400" rtl="0" algn="l">
              <a:lnSpc>
                <a:spcPct val="120000"/>
              </a:lnSpc>
              <a:spcBef>
                <a:spcPts val="300"/>
              </a:spcBef>
              <a:spcAft>
                <a:spcPts val="0"/>
              </a:spcAft>
              <a:buClr>
                <a:srgbClr val="3F3F3F"/>
              </a:buClr>
              <a:buSzPts val="800"/>
              <a:buNone/>
              <a:defRPr b="1" sz="800"/>
            </a:lvl2pPr>
            <a:lvl3pPr indent="-228600" lvl="2" marL="1371600" rtl="0" algn="l">
              <a:lnSpc>
                <a:spcPct val="120000"/>
              </a:lnSpc>
              <a:spcBef>
                <a:spcPts val="300"/>
              </a:spcBef>
              <a:spcAft>
                <a:spcPts val="0"/>
              </a:spcAft>
              <a:buClr>
                <a:srgbClr val="3F3F3F"/>
              </a:buClr>
              <a:buSzPts val="800"/>
              <a:buNone/>
              <a:defRPr b="1" sz="800"/>
            </a:lvl3pPr>
            <a:lvl4pPr indent="-228600" lvl="3" marL="1828800" rtl="0" algn="l">
              <a:lnSpc>
                <a:spcPct val="120000"/>
              </a:lnSpc>
              <a:spcBef>
                <a:spcPts val="300"/>
              </a:spcBef>
              <a:spcAft>
                <a:spcPts val="0"/>
              </a:spcAft>
              <a:buClr>
                <a:srgbClr val="3F3F3F"/>
              </a:buClr>
              <a:buSzPts val="800"/>
              <a:buNone/>
              <a:defRPr b="1" sz="800"/>
            </a:lvl4pPr>
            <a:lvl5pPr indent="-228600" lvl="4" marL="2286000" rtl="0" algn="l">
              <a:lnSpc>
                <a:spcPct val="120000"/>
              </a:lnSpc>
              <a:spcBef>
                <a:spcPts val="300"/>
              </a:spcBef>
              <a:spcAft>
                <a:spcPts val="0"/>
              </a:spcAft>
              <a:buClr>
                <a:srgbClr val="3F3F3F"/>
              </a:buClr>
              <a:buSzPts val="800"/>
              <a:buNone/>
              <a:defRPr b="1"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4" name="Google Shape;64;p15"/>
          <p:cNvSpPr txBox="1"/>
          <p:nvPr>
            <p:ph idx="2" type="body"/>
          </p:nvPr>
        </p:nvSpPr>
        <p:spPr>
          <a:xfrm>
            <a:off x="4571063" y="1482329"/>
            <a:ext cx="1846500" cy="3948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chemeClr val="dk1"/>
              </a:buClr>
              <a:buSzPts val="700"/>
              <a:buNone/>
              <a:defRPr b="1" sz="700">
                <a:solidFill>
                  <a:schemeClr val="dk1"/>
                </a:solidFill>
              </a:defRPr>
            </a:lvl1pPr>
            <a:lvl2pPr indent="-228600" lvl="1" marL="914400" rtl="0" algn="l">
              <a:lnSpc>
                <a:spcPct val="120000"/>
              </a:lnSpc>
              <a:spcBef>
                <a:spcPts val="300"/>
              </a:spcBef>
              <a:spcAft>
                <a:spcPts val="0"/>
              </a:spcAft>
              <a:buClr>
                <a:srgbClr val="3F3F3F"/>
              </a:buClr>
              <a:buSzPts val="800"/>
              <a:buNone/>
              <a:defRPr b="1" sz="800"/>
            </a:lvl2pPr>
            <a:lvl3pPr indent="-228600" lvl="2" marL="1371600" rtl="0" algn="l">
              <a:lnSpc>
                <a:spcPct val="120000"/>
              </a:lnSpc>
              <a:spcBef>
                <a:spcPts val="300"/>
              </a:spcBef>
              <a:spcAft>
                <a:spcPts val="0"/>
              </a:spcAft>
              <a:buClr>
                <a:srgbClr val="3F3F3F"/>
              </a:buClr>
              <a:buSzPts val="800"/>
              <a:buNone/>
              <a:defRPr b="1" sz="800"/>
            </a:lvl3pPr>
            <a:lvl4pPr indent="-228600" lvl="3" marL="1828800" rtl="0" algn="l">
              <a:lnSpc>
                <a:spcPct val="120000"/>
              </a:lnSpc>
              <a:spcBef>
                <a:spcPts val="300"/>
              </a:spcBef>
              <a:spcAft>
                <a:spcPts val="0"/>
              </a:spcAft>
              <a:buClr>
                <a:srgbClr val="3F3F3F"/>
              </a:buClr>
              <a:buSzPts val="800"/>
              <a:buNone/>
              <a:defRPr b="1" sz="800"/>
            </a:lvl4pPr>
            <a:lvl5pPr indent="-228600" lvl="4" marL="2286000" rtl="0" algn="l">
              <a:lnSpc>
                <a:spcPct val="120000"/>
              </a:lnSpc>
              <a:spcBef>
                <a:spcPts val="300"/>
              </a:spcBef>
              <a:spcAft>
                <a:spcPts val="0"/>
              </a:spcAft>
              <a:buClr>
                <a:srgbClr val="3F3F3F"/>
              </a:buClr>
              <a:buSzPts val="800"/>
              <a:buNone/>
              <a:defRPr b="1"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5" name="Google Shape;65;p15"/>
          <p:cNvSpPr txBox="1"/>
          <p:nvPr>
            <p:ph idx="3" type="body"/>
          </p:nvPr>
        </p:nvSpPr>
        <p:spPr>
          <a:xfrm>
            <a:off x="2667294" y="1482329"/>
            <a:ext cx="1837800" cy="3948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chemeClr val="dk1"/>
              </a:buClr>
              <a:buSzPts val="700"/>
              <a:buNone/>
              <a:defRPr b="1" sz="700">
                <a:solidFill>
                  <a:schemeClr val="dk1"/>
                </a:solidFill>
              </a:defRPr>
            </a:lvl1pPr>
            <a:lvl2pPr indent="-228600" lvl="1" marL="914400" rtl="0" algn="l">
              <a:lnSpc>
                <a:spcPct val="120000"/>
              </a:lnSpc>
              <a:spcBef>
                <a:spcPts val="300"/>
              </a:spcBef>
              <a:spcAft>
                <a:spcPts val="0"/>
              </a:spcAft>
              <a:buClr>
                <a:srgbClr val="3F3F3F"/>
              </a:buClr>
              <a:buSzPts val="800"/>
              <a:buNone/>
              <a:defRPr b="1" sz="800"/>
            </a:lvl2pPr>
            <a:lvl3pPr indent="-228600" lvl="2" marL="1371600" rtl="0" algn="l">
              <a:lnSpc>
                <a:spcPct val="120000"/>
              </a:lnSpc>
              <a:spcBef>
                <a:spcPts val="300"/>
              </a:spcBef>
              <a:spcAft>
                <a:spcPts val="0"/>
              </a:spcAft>
              <a:buClr>
                <a:srgbClr val="3F3F3F"/>
              </a:buClr>
              <a:buSzPts val="800"/>
              <a:buNone/>
              <a:defRPr b="1" sz="800"/>
            </a:lvl3pPr>
            <a:lvl4pPr indent="-228600" lvl="3" marL="1828800" rtl="0" algn="l">
              <a:lnSpc>
                <a:spcPct val="120000"/>
              </a:lnSpc>
              <a:spcBef>
                <a:spcPts val="300"/>
              </a:spcBef>
              <a:spcAft>
                <a:spcPts val="0"/>
              </a:spcAft>
              <a:buClr>
                <a:srgbClr val="3F3F3F"/>
              </a:buClr>
              <a:buSzPts val="800"/>
              <a:buNone/>
              <a:defRPr b="1" sz="800"/>
            </a:lvl4pPr>
            <a:lvl5pPr indent="-228600" lvl="4" marL="2286000" rtl="0" algn="l">
              <a:lnSpc>
                <a:spcPct val="120000"/>
              </a:lnSpc>
              <a:spcBef>
                <a:spcPts val="300"/>
              </a:spcBef>
              <a:spcAft>
                <a:spcPts val="0"/>
              </a:spcAft>
              <a:buClr>
                <a:srgbClr val="3F3F3F"/>
              </a:buClr>
              <a:buSzPts val="800"/>
              <a:buNone/>
              <a:defRPr b="1"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6" name="Google Shape;66;p15"/>
          <p:cNvSpPr txBox="1"/>
          <p:nvPr>
            <p:ph idx="4" type="body"/>
          </p:nvPr>
        </p:nvSpPr>
        <p:spPr>
          <a:xfrm>
            <a:off x="754213" y="1482329"/>
            <a:ext cx="1838100" cy="3948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chemeClr val="dk1"/>
              </a:buClr>
              <a:buSzPts val="700"/>
              <a:buNone/>
              <a:defRPr b="1" sz="700">
                <a:solidFill>
                  <a:schemeClr val="dk1"/>
                </a:solidFill>
              </a:defRPr>
            </a:lvl1pPr>
            <a:lvl2pPr indent="-228600" lvl="1" marL="914400" rtl="0" algn="l">
              <a:lnSpc>
                <a:spcPct val="120000"/>
              </a:lnSpc>
              <a:spcBef>
                <a:spcPts val="300"/>
              </a:spcBef>
              <a:spcAft>
                <a:spcPts val="0"/>
              </a:spcAft>
              <a:buClr>
                <a:srgbClr val="3F3F3F"/>
              </a:buClr>
              <a:buSzPts val="800"/>
              <a:buNone/>
              <a:defRPr b="1" sz="800"/>
            </a:lvl2pPr>
            <a:lvl3pPr indent="-228600" lvl="2" marL="1371600" rtl="0" algn="l">
              <a:lnSpc>
                <a:spcPct val="120000"/>
              </a:lnSpc>
              <a:spcBef>
                <a:spcPts val="300"/>
              </a:spcBef>
              <a:spcAft>
                <a:spcPts val="0"/>
              </a:spcAft>
              <a:buClr>
                <a:srgbClr val="3F3F3F"/>
              </a:buClr>
              <a:buSzPts val="800"/>
              <a:buNone/>
              <a:defRPr b="1" sz="800"/>
            </a:lvl3pPr>
            <a:lvl4pPr indent="-228600" lvl="3" marL="1828800" rtl="0" algn="l">
              <a:lnSpc>
                <a:spcPct val="120000"/>
              </a:lnSpc>
              <a:spcBef>
                <a:spcPts val="300"/>
              </a:spcBef>
              <a:spcAft>
                <a:spcPts val="0"/>
              </a:spcAft>
              <a:buClr>
                <a:srgbClr val="3F3F3F"/>
              </a:buClr>
              <a:buSzPts val="800"/>
              <a:buNone/>
              <a:defRPr b="1" sz="800"/>
            </a:lvl4pPr>
            <a:lvl5pPr indent="-228600" lvl="4" marL="2286000" rtl="0" algn="l">
              <a:lnSpc>
                <a:spcPct val="120000"/>
              </a:lnSpc>
              <a:spcBef>
                <a:spcPts val="300"/>
              </a:spcBef>
              <a:spcAft>
                <a:spcPts val="0"/>
              </a:spcAft>
              <a:buClr>
                <a:srgbClr val="3F3F3F"/>
              </a:buClr>
              <a:buSzPts val="800"/>
              <a:buNone/>
              <a:defRPr b="1"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7" name="Google Shape;67;p15"/>
          <p:cNvSpPr txBox="1"/>
          <p:nvPr>
            <p:ph idx="5" type="body"/>
          </p:nvPr>
        </p:nvSpPr>
        <p:spPr>
          <a:xfrm>
            <a:off x="753667" y="1877053"/>
            <a:ext cx="1839000" cy="27774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rgbClr val="3F3F3F"/>
              </a:buClr>
              <a:buSzPts val="600"/>
              <a:buNone/>
              <a:defRPr/>
            </a:lvl1pPr>
            <a:lvl2pPr indent="-266700" lvl="1" marL="914400" rtl="0" algn="l">
              <a:lnSpc>
                <a:spcPct val="120000"/>
              </a:lnSpc>
              <a:spcBef>
                <a:spcPts val="300"/>
              </a:spcBef>
              <a:spcAft>
                <a:spcPts val="0"/>
              </a:spcAft>
              <a:buClr>
                <a:srgbClr val="3F3F3F"/>
              </a:buClr>
              <a:buSzPts val="600"/>
              <a:buChar char="○"/>
              <a:defRPr/>
            </a:lvl2pPr>
            <a:lvl3pPr indent="-266700" lvl="2" marL="1371600" rtl="0" algn="l">
              <a:lnSpc>
                <a:spcPct val="120000"/>
              </a:lnSpc>
              <a:spcBef>
                <a:spcPts val="300"/>
              </a:spcBef>
              <a:spcAft>
                <a:spcPts val="0"/>
              </a:spcAft>
              <a:buClr>
                <a:srgbClr val="3F3F3F"/>
              </a:buClr>
              <a:buSzPts val="600"/>
              <a:buChar char="■"/>
              <a:defRPr/>
            </a:lvl3pPr>
            <a:lvl4pPr indent="-266700" lvl="3" marL="1828800" rtl="0" algn="l">
              <a:lnSpc>
                <a:spcPct val="120000"/>
              </a:lnSpc>
              <a:spcBef>
                <a:spcPts val="300"/>
              </a:spcBef>
              <a:spcAft>
                <a:spcPts val="0"/>
              </a:spcAft>
              <a:buClr>
                <a:srgbClr val="3F3F3F"/>
              </a:buClr>
              <a:buSzPts val="600"/>
              <a:buChar char="●"/>
              <a:defRPr/>
            </a:lvl4pPr>
            <a:lvl5pPr indent="-266700" lvl="4" marL="2286000" rtl="0" algn="l">
              <a:lnSpc>
                <a:spcPct val="120000"/>
              </a:lnSpc>
              <a:spcBef>
                <a:spcPts val="300"/>
              </a:spcBef>
              <a:spcAft>
                <a:spcPts val="0"/>
              </a:spcAft>
              <a:buClr>
                <a:srgbClr val="3F3F3F"/>
              </a:buClr>
              <a:buSzPts val="6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8" name="Google Shape;68;p15"/>
          <p:cNvSpPr txBox="1"/>
          <p:nvPr>
            <p:ph idx="6" type="body"/>
          </p:nvPr>
        </p:nvSpPr>
        <p:spPr>
          <a:xfrm>
            <a:off x="2661047" y="1877053"/>
            <a:ext cx="1842900" cy="27774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rgbClr val="3F3F3F"/>
              </a:buClr>
              <a:buSzPts val="600"/>
              <a:buNone/>
              <a:defRPr/>
            </a:lvl1pPr>
            <a:lvl2pPr indent="-266700" lvl="1" marL="914400" rtl="0" algn="l">
              <a:lnSpc>
                <a:spcPct val="120000"/>
              </a:lnSpc>
              <a:spcBef>
                <a:spcPts val="300"/>
              </a:spcBef>
              <a:spcAft>
                <a:spcPts val="0"/>
              </a:spcAft>
              <a:buClr>
                <a:srgbClr val="3F3F3F"/>
              </a:buClr>
              <a:buSzPts val="600"/>
              <a:buChar char="○"/>
              <a:defRPr/>
            </a:lvl2pPr>
            <a:lvl3pPr indent="-266700" lvl="2" marL="1371600" rtl="0" algn="l">
              <a:lnSpc>
                <a:spcPct val="120000"/>
              </a:lnSpc>
              <a:spcBef>
                <a:spcPts val="300"/>
              </a:spcBef>
              <a:spcAft>
                <a:spcPts val="0"/>
              </a:spcAft>
              <a:buClr>
                <a:srgbClr val="3F3F3F"/>
              </a:buClr>
              <a:buSzPts val="600"/>
              <a:buChar char="■"/>
              <a:defRPr/>
            </a:lvl3pPr>
            <a:lvl4pPr indent="-266700" lvl="3" marL="1828800" rtl="0" algn="l">
              <a:lnSpc>
                <a:spcPct val="120000"/>
              </a:lnSpc>
              <a:spcBef>
                <a:spcPts val="300"/>
              </a:spcBef>
              <a:spcAft>
                <a:spcPts val="0"/>
              </a:spcAft>
              <a:buClr>
                <a:srgbClr val="3F3F3F"/>
              </a:buClr>
              <a:buSzPts val="600"/>
              <a:buChar char="●"/>
              <a:defRPr/>
            </a:lvl4pPr>
            <a:lvl5pPr indent="-266700" lvl="4" marL="2286000" rtl="0" algn="l">
              <a:lnSpc>
                <a:spcPct val="120000"/>
              </a:lnSpc>
              <a:spcBef>
                <a:spcPts val="300"/>
              </a:spcBef>
              <a:spcAft>
                <a:spcPts val="0"/>
              </a:spcAft>
              <a:buClr>
                <a:srgbClr val="3F3F3F"/>
              </a:buClr>
              <a:buSzPts val="6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9" name="Google Shape;69;p15"/>
          <p:cNvSpPr txBox="1"/>
          <p:nvPr>
            <p:ph idx="7" type="body"/>
          </p:nvPr>
        </p:nvSpPr>
        <p:spPr>
          <a:xfrm>
            <a:off x="4574382" y="1877053"/>
            <a:ext cx="1843200" cy="27774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rgbClr val="3F3F3F"/>
              </a:buClr>
              <a:buSzPts val="600"/>
              <a:buNone/>
              <a:defRPr/>
            </a:lvl1pPr>
            <a:lvl2pPr indent="-266700" lvl="1" marL="914400" rtl="0" algn="l">
              <a:lnSpc>
                <a:spcPct val="120000"/>
              </a:lnSpc>
              <a:spcBef>
                <a:spcPts val="300"/>
              </a:spcBef>
              <a:spcAft>
                <a:spcPts val="0"/>
              </a:spcAft>
              <a:buClr>
                <a:srgbClr val="3F3F3F"/>
              </a:buClr>
              <a:buSzPts val="600"/>
              <a:buChar char="○"/>
              <a:defRPr/>
            </a:lvl2pPr>
            <a:lvl3pPr indent="-266700" lvl="2" marL="1371600" rtl="0" algn="l">
              <a:lnSpc>
                <a:spcPct val="120000"/>
              </a:lnSpc>
              <a:spcBef>
                <a:spcPts val="300"/>
              </a:spcBef>
              <a:spcAft>
                <a:spcPts val="0"/>
              </a:spcAft>
              <a:buClr>
                <a:srgbClr val="3F3F3F"/>
              </a:buClr>
              <a:buSzPts val="600"/>
              <a:buChar char="■"/>
              <a:defRPr/>
            </a:lvl3pPr>
            <a:lvl4pPr indent="-266700" lvl="3" marL="1828800" rtl="0" algn="l">
              <a:lnSpc>
                <a:spcPct val="120000"/>
              </a:lnSpc>
              <a:spcBef>
                <a:spcPts val="300"/>
              </a:spcBef>
              <a:spcAft>
                <a:spcPts val="0"/>
              </a:spcAft>
              <a:buClr>
                <a:srgbClr val="3F3F3F"/>
              </a:buClr>
              <a:buSzPts val="600"/>
              <a:buChar char="●"/>
              <a:defRPr/>
            </a:lvl4pPr>
            <a:lvl5pPr indent="-266700" lvl="4" marL="2286000" rtl="0" algn="l">
              <a:lnSpc>
                <a:spcPct val="120000"/>
              </a:lnSpc>
              <a:spcBef>
                <a:spcPts val="300"/>
              </a:spcBef>
              <a:spcAft>
                <a:spcPts val="0"/>
              </a:spcAft>
              <a:buClr>
                <a:srgbClr val="3F3F3F"/>
              </a:buClr>
              <a:buSzPts val="6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70" name="Google Shape;70;p15"/>
          <p:cNvSpPr txBox="1"/>
          <p:nvPr>
            <p:ph idx="8" type="body"/>
          </p:nvPr>
        </p:nvSpPr>
        <p:spPr>
          <a:xfrm>
            <a:off x="6484144" y="1877053"/>
            <a:ext cx="1842900" cy="27774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rgbClr val="3F3F3F"/>
              </a:buClr>
              <a:buSzPts val="600"/>
              <a:buNone/>
              <a:defRPr/>
            </a:lvl1pPr>
            <a:lvl2pPr indent="-266700" lvl="1" marL="914400" rtl="0" algn="l">
              <a:lnSpc>
                <a:spcPct val="120000"/>
              </a:lnSpc>
              <a:spcBef>
                <a:spcPts val="300"/>
              </a:spcBef>
              <a:spcAft>
                <a:spcPts val="0"/>
              </a:spcAft>
              <a:buClr>
                <a:srgbClr val="3F3F3F"/>
              </a:buClr>
              <a:buSzPts val="600"/>
              <a:buChar char="○"/>
              <a:defRPr/>
            </a:lvl2pPr>
            <a:lvl3pPr indent="-266700" lvl="2" marL="1371600" rtl="0" algn="l">
              <a:lnSpc>
                <a:spcPct val="120000"/>
              </a:lnSpc>
              <a:spcBef>
                <a:spcPts val="300"/>
              </a:spcBef>
              <a:spcAft>
                <a:spcPts val="0"/>
              </a:spcAft>
              <a:buClr>
                <a:srgbClr val="3F3F3F"/>
              </a:buClr>
              <a:buSzPts val="600"/>
              <a:buChar char="■"/>
              <a:defRPr/>
            </a:lvl3pPr>
            <a:lvl4pPr indent="-266700" lvl="3" marL="1828800" rtl="0" algn="l">
              <a:lnSpc>
                <a:spcPct val="120000"/>
              </a:lnSpc>
              <a:spcBef>
                <a:spcPts val="300"/>
              </a:spcBef>
              <a:spcAft>
                <a:spcPts val="0"/>
              </a:spcAft>
              <a:buClr>
                <a:srgbClr val="3F3F3F"/>
              </a:buClr>
              <a:buSzPts val="600"/>
              <a:buChar char="●"/>
              <a:defRPr/>
            </a:lvl4pPr>
            <a:lvl5pPr indent="-266700" lvl="4" marL="2286000" rtl="0" algn="l">
              <a:lnSpc>
                <a:spcPct val="120000"/>
              </a:lnSpc>
              <a:spcBef>
                <a:spcPts val="300"/>
              </a:spcBef>
              <a:spcAft>
                <a:spcPts val="0"/>
              </a:spcAft>
              <a:buClr>
                <a:srgbClr val="3F3F3F"/>
              </a:buClr>
              <a:buSzPts val="6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71" name="Google Shape;71;p1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ustom Layout">
  <p:cSld name="17_Custom Layout">
    <p:spTree>
      <p:nvGrpSpPr>
        <p:cNvPr id="72" name="Shape 72"/>
        <p:cNvGrpSpPr/>
        <p:nvPr/>
      </p:nvGrpSpPr>
      <p:grpSpPr>
        <a:xfrm>
          <a:off x="0" y="0"/>
          <a:ext cx="0" cy="0"/>
          <a:chOff x="0" y="0"/>
          <a:chExt cx="0" cy="0"/>
        </a:xfrm>
      </p:grpSpPr>
      <p:sp>
        <p:nvSpPr>
          <p:cNvPr id="73" name="Google Shape;73;p16"/>
          <p:cNvSpPr txBox="1"/>
          <p:nvPr>
            <p:ph type="title"/>
          </p:nvPr>
        </p:nvSpPr>
        <p:spPr>
          <a:xfrm>
            <a:off x="754956" y="459000"/>
            <a:ext cx="7640100" cy="684000"/>
          </a:xfrm>
          <a:prstGeom prst="rect">
            <a:avLst/>
          </a:prstGeom>
          <a:noFill/>
          <a:ln>
            <a:noFill/>
          </a:ln>
        </p:spPr>
        <p:txBody>
          <a:bodyPr anchorCtr="0" anchor="t" bIns="34275" lIns="68575" spcFirstLastPara="1" rIns="68575" wrap="square" tIns="34275">
            <a:normAutofit/>
          </a:bodyPr>
          <a:lstStyle>
            <a:lvl1pPr lvl="0" rtl="0" algn="l">
              <a:lnSpc>
                <a:spcPct val="12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16"/>
          <p:cNvSpPr txBox="1"/>
          <p:nvPr>
            <p:ph idx="1" type="body"/>
          </p:nvPr>
        </p:nvSpPr>
        <p:spPr>
          <a:xfrm>
            <a:off x="753667" y="3429000"/>
            <a:ext cx="2475600" cy="13716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chemeClr val="lt1"/>
              </a:buClr>
              <a:buSzPts val="600"/>
              <a:buNone/>
              <a:defRPr>
                <a:solidFill>
                  <a:schemeClr val="lt1"/>
                </a:solidFill>
              </a:defRPr>
            </a:lvl1pPr>
            <a:lvl2pPr indent="-266700" lvl="1" marL="914400" rtl="0" algn="l">
              <a:lnSpc>
                <a:spcPct val="120000"/>
              </a:lnSpc>
              <a:spcBef>
                <a:spcPts val="300"/>
              </a:spcBef>
              <a:spcAft>
                <a:spcPts val="0"/>
              </a:spcAft>
              <a:buClr>
                <a:schemeClr val="lt1"/>
              </a:buClr>
              <a:buSzPts val="600"/>
              <a:buChar char="○"/>
              <a:defRPr>
                <a:solidFill>
                  <a:schemeClr val="lt1"/>
                </a:solidFill>
              </a:defRPr>
            </a:lvl2pPr>
            <a:lvl3pPr indent="-266700" lvl="2" marL="1371600" rtl="0" algn="l">
              <a:lnSpc>
                <a:spcPct val="120000"/>
              </a:lnSpc>
              <a:spcBef>
                <a:spcPts val="300"/>
              </a:spcBef>
              <a:spcAft>
                <a:spcPts val="0"/>
              </a:spcAft>
              <a:buClr>
                <a:schemeClr val="lt1"/>
              </a:buClr>
              <a:buSzPts val="600"/>
              <a:buChar char="■"/>
              <a:defRPr>
                <a:solidFill>
                  <a:schemeClr val="lt1"/>
                </a:solidFill>
              </a:defRPr>
            </a:lvl3pPr>
            <a:lvl4pPr indent="-266700" lvl="3" marL="1828800" rtl="0" algn="l">
              <a:lnSpc>
                <a:spcPct val="120000"/>
              </a:lnSpc>
              <a:spcBef>
                <a:spcPts val="300"/>
              </a:spcBef>
              <a:spcAft>
                <a:spcPts val="0"/>
              </a:spcAft>
              <a:buClr>
                <a:schemeClr val="lt1"/>
              </a:buClr>
              <a:buSzPts val="600"/>
              <a:buChar char="●"/>
              <a:defRPr>
                <a:solidFill>
                  <a:schemeClr val="lt1"/>
                </a:solidFill>
              </a:defRPr>
            </a:lvl4pPr>
            <a:lvl5pPr indent="-266700" lvl="4" marL="2286000" rtl="0" algn="l">
              <a:lnSpc>
                <a:spcPct val="120000"/>
              </a:lnSpc>
              <a:spcBef>
                <a:spcPts val="300"/>
              </a:spcBef>
              <a:spcAft>
                <a:spcPts val="0"/>
              </a:spcAft>
              <a:buClr>
                <a:schemeClr val="lt1"/>
              </a:buClr>
              <a:buSzPts val="6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75" name="Google Shape;75;p16"/>
          <p:cNvSpPr txBox="1"/>
          <p:nvPr>
            <p:ph idx="2" type="body"/>
          </p:nvPr>
        </p:nvSpPr>
        <p:spPr>
          <a:xfrm>
            <a:off x="3301682" y="3429000"/>
            <a:ext cx="2475600" cy="13716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chemeClr val="lt1"/>
              </a:buClr>
              <a:buSzPts val="600"/>
              <a:buNone/>
              <a:defRPr>
                <a:solidFill>
                  <a:schemeClr val="lt1"/>
                </a:solidFill>
              </a:defRPr>
            </a:lvl1pPr>
            <a:lvl2pPr indent="-266700" lvl="1" marL="914400" rtl="0" algn="l">
              <a:lnSpc>
                <a:spcPct val="120000"/>
              </a:lnSpc>
              <a:spcBef>
                <a:spcPts val="300"/>
              </a:spcBef>
              <a:spcAft>
                <a:spcPts val="0"/>
              </a:spcAft>
              <a:buClr>
                <a:schemeClr val="lt1"/>
              </a:buClr>
              <a:buSzPts val="600"/>
              <a:buChar char="○"/>
              <a:defRPr>
                <a:solidFill>
                  <a:schemeClr val="lt1"/>
                </a:solidFill>
              </a:defRPr>
            </a:lvl2pPr>
            <a:lvl3pPr indent="-266700" lvl="2" marL="1371600" rtl="0" algn="l">
              <a:lnSpc>
                <a:spcPct val="120000"/>
              </a:lnSpc>
              <a:spcBef>
                <a:spcPts val="300"/>
              </a:spcBef>
              <a:spcAft>
                <a:spcPts val="0"/>
              </a:spcAft>
              <a:buClr>
                <a:schemeClr val="lt1"/>
              </a:buClr>
              <a:buSzPts val="600"/>
              <a:buChar char="■"/>
              <a:defRPr>
                <a:solidFill>
                  <a:schemeClr val="lt1"/>
                </a:solidFill>
              </a:defRPr>
            </a:lvl3pPr>
            <a:lvl4pPr indent="-266700" lvl="3" marL="1828800" rtl="0" algn="l">
              <a:lnSpc>
                <a:spcPct val="120000"/>
              </a:lnSpc>
              <a:spcBef>
                <a:spcPts val="300"/>
              </a:spcBef>
              <a:spcAft>
                <a:spcPts val="0"/>
              </a:spcAft>
              <a:buClr>
                <a:schemeClr val="lt1"/>
              </a:buClr>
              <a:buSzPts val="600"/>
              <a:buChar char="●"/>
              <a:defRPr>
                <a:solidFill>
                  <a:schemeClr val="lt1"/>
                </a:solidFill>
              </a:defRPr>
            </a:lvl4pPr>
            <a:lvl5pPr indent="-266700" lvl="4" marL="2286000" rtl="0" algn="l">
              <a:lnSpc>
                <a:spcPct val="120000"/>
              </a:lnSpc>
              <a:spcBef>
                <a:spcPts val="300"/>
              </a:spcBef>
              <a:spcAft>
                <a:spcPts val="0"/>
              </a:spcAft>
              <a:buClr>
                <a:schemeClr val="lt1"/>
              </a:buClr>
              <a:buSzPts val="6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76" name="Google Shape;76;p16"/>
          <p:cNvSpPr txBox="1"/>
          <p:nvPr>
            <p:ph idx="3" type="body"/>
          </p:nvPr>
        </p:nvSpPr>
        <p:spPr>
          <a:xfrm>
            <a:off x="5849698" y="3429000"/>
            <a:ext cx="2475600" cy="13716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chemeClr val="lt1"/>
              </a:buClr>
              <a:buSzPts val="600"/>
              <a:buNone/>
              <a:defRPr>
                <a:solidFill>
                  <a:schemeClr val="lt1"/>
                </a:solidFill>
              </a:defRPr>
            </a:lvl1pPr>
            <a:lvl2pPr indent="-266700" lvl="1" marL="914400" rtl="0" algn="l">
              <a:lnSpc>
                <a:spcPct val="120000"/>
              </a:lnSpc>
              <a:spcBef>
                <a:spcPts val="300"/>
              </a:spcBef>
              <a:spcAft>
                <a:spcPts val="0"/>
              </a:spcAft>
              <a:buClr>
                <a:schemeClr val="lt1"/>
              </a:buClr>
              <a:buSzPts val="600"/>
              <a:buChar char="○"/>
              <a:defRPr>
                <a:solidFill>
                  <a:schemeClr val="lt1"/>
                </a:solidFill>
              </a:defRPr>
            </a:lvl2pPr>
            <a:lvl3pPr indent="-266700" lvl="2" marL="1371600" rtl="0" algn="l">
              <a:lnSpc>
                <a:spcPct val="120000"/>
              </a:lnSpc>
              <a:spcBef>
                <a:spcPts val="300"/>
              </a:spcBef>
              <a:spcAft>
                <a:spcPts val="0"/>
              </a:spcAft>
              <a:buClr>
                <a:schemeClr val="lt1"/>
              </a:buClr>
              <a:buSzPts val="600"/>
              <a:buChar char="■"/>
              <a:defRPr>
                <a:solidFill>
                  <a:schemeClr val="lt1"/>
                </a:solidFill>
              </a:defRPr>
            </a:lvl3pPr>
            <a:lvl4pPr indent="-266700" lvl="3" marL="1828800" rtl="0" algn="l">
              <a:lnSpc>
                <a:spcPct val="120000"/>
              </a:lnSpc>
              <a:spcBef>
                <a:spcPts val="300"/>
              </a:spcBef>
              <a:spcAft>
                <a:spcPts val="0"/>
              </a:spcAft>
              <a:buClr>
                <a:schemeClr val="lt1"/>
              </a:buClr>
              <a:buSzPts val="600"/>
              <a:buChar char="●"/>
              <a:defRPr>
                <a:solidFill>
                  <a:schemeClr val="lt1"/>
                </a:solidFill>
              </a:defRPr>
            </a:lvl4pPr>
            <a:lvl5pPr indent="-266700" lvl="4" marL="2286000" rtl="0" algn="l">
              <a:lnSpc>
                <a:spcPct val="120000"/>
              </a:lnSpc>
              <a:spcBef>
                <a:spcPts val="300"/>
              </a:spcBef>
              <a:spcAft>
                <a:spcPts val="0"/>
              </a:spcAft>
              <a:buClr>
                <a:schemeClr val="lt1"/>
              </a:buClr>
              <a:buSzPts val="6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77" name="Google Shape;77;p16"/>
          <p:cNvSpPr txBox="1"/>
          <p:nvPr>
            <p:ph idx="4" type="body"/>
          </p:nvPr>
        </p:nvSpPr>
        <p:spPr>
          <a:xfrm>
            <a:off x="764169" y="270859"/>
            <a:ext cx="3137400" cy="114300"/>
          </a:xfrm>
          <a:prstGeom prst="rect">
            <a:avLst/>
          </a:prstGeom>
          <a:noFill/>
          <a:ln>
            <a:noFill/>
          </a:ln>
        </p:spPr>
        <p:txBody>
          <a:bodyPr anchorCtr="0" anchor="t" bIns="34275" lIns="68575" spcFirstLastPara="1" rIns="68575" wrap="square" tIns="34275">
            <a:normAutofit/>
          </a:bodyPr>
          <a:lstStyle>
            <a:lvl1pPr indent="-260350" lvl="0" marL="457200" rtl="0" algn="l">
              <a:lnSpc>
                <a:spcPct val="120000"/>
              </a:lnSpc>
              <a:spcBef>
                <a:spcPts val="100"/>
              </a:spcBef>
              <a:spcAft>
                <a:spcPts val="0"/>
              </a:spcAft>
              <a:buClr>
                <a:srgbClr val="595959"/>
              </a:buClr>
              <a:buSzPts val="500"/>
              <a:buChar char="●"/>
              <a:defRPr b="1" sz="500">
                <a:solidFill>
                  <a:srgbClr val="595959"/>
                </a:solidFill>
              </a:defRPr>
            </a:lvl1pPr>
            <a:lvl2pPr indent="-260350" lvl="1" marL="914400" rtl="0" algn="l">
              <a:lnSpc>
                <a:spcPct val="120000"/>
              </a:lnSpc>
              <a:spcBef>
                <a:spcPts val="300"/>
              </a:spcBef>
              <a:spcAft>
                <a:spcPts val="0"/>
              </a:spcAft>
              <a:buClr>
                <a:srgbClr val="3F3F3F"/>
              </a:buClr>
              <a:buSzPts val="500"/>
              <a:buChar char="○"/>
              <a:defRPr b="1" sz="500"/>
            </a:lvl2pPr>
            <a:lvl3pPr indent="-260350" lvl="2" marL="1371600" rtl="0" algn="l">
              <a:lnSpc>
                <a:spcPct val="120000"/>
              </a:lnSpc>
              <a:spcBef>
                <a:spcPts val="300"/>
              </a:spcBef>
              <a:spcAft>
                <a:spcPts val="0"/>
              </a:spcAft>
              <a:buClr>
                <a:srgbClr val="3F3F3F"/>
              </a:buClr>
              <a:buSzPts val="500"/>
              <a:buChar char="■"/>
              <a:defRPr b="1" sz="500"/>
            </a:lvl3pPr>
            <a:lvl4pPr indent="-260350" lvl="3" marL="1828800" rtl="0" algn="l">
              <a:lnSpc>
                <a:spcPct val="120000"/>
              </a:lnSpc>
              <a:spcBef>
                <a:spcPts val="300"/>
              </a:spcBef>
              <a:spcAft>
                <a:spcPts val="0"/>
              </a:spcAft>
              <a:buClr>
                <a:srgbClr val="3F3F3F"/>
              </a:buClr>
              <a:buSzPts val="500"/>
              <a:buChar char="●"/>
              <a:defRPr b="1" sz="500"/>
            </a:lvl4pPr>
            <a:lvl5pPr indent="-260350" lvl="4" marL="2286000" rtl="0" algn="l">
              <a:lnSpc>
                <a:spcPct val="120000"/>
              </a:lnSpc>
              <a:spcBef>
                <a:spcPts val="300"/>
              </a:spcBef>
              <a:spcAft>
                <a:spcPts val="0"/>
              </a:spcAft>
              <a:buClr>
                <a:srgbClr val="3F3F3F"/>
              </a:buClr>
              <a:buSzPts val="500"/>
              <a:buChar char="○"/>
              <a:defRPr b="1" sz="5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78" name="Google Shape;78;p1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lt1"/>
                </a:solidFill>
              </a:defRPr>
            </a:lvl1pPr>
            <a:lvl2pPr lvl="1">
              <a:buNone/>
              <a:defRPr sz="1300">
                <a:solidFill>
                  <a:schemeClr val="lt1"/>
                </a:solidFill>
              </a:defRPr>
            </a:lvl2pPr>
            <a:lvl3pPr lvl="2">
              <a:buNone/>
              <a:defRPr sz="1300">
                <a:solidFill>
                  <a:schemeClr val="lt1"/>
                </a:solidFill>
              </a:defRPr>
            </a:lvl3pPr>
            <a:lvl4pPr lvl="3">
              <a:buNone/>
              <a:defRPr sz="1300">
                <a:solidFill>
                  <a:schemeClr val="lt1"/>
                </a:solidFill>
              </a:defRPr>
            </a:lvl4pPr>
            <a:lvl5pPr lvl="4">
              <a:buNone/>
              <a:defRPr sz="1300">
                <a:solidFill>
                  <a:schemeClr val="lt1"/>
                </a:solidFill>
              </a:defRPr>
            </a:lvl5pPr>
            <a:lvl6pPr lvl="5">
              <a:buNone/>
              <a:defRPr sz="1300">
                <a:solidFill>
                  <a:schemeClr val="lt1"/>
                </a:solidFill>
              </a:defRPr>
            </a:lvl6pPr>
            <a:lvl7pPr lvl="6">
              <a:buNone/>
              <a:defRPr sz="1300">
                <a:solidFill>
                  <a:schemeClr val="lt1"/>
                </a:solidFill>
              </a:defRPr>
            </a:lvl7pPr>
            <a:lvl8pPr lvl="7">
              <a:buNone/>
              <a:defRPr sz="1300">
                <a:solidFill>
                  <a:schemeClr val="lt1"/>
                </a:solidFill>
              </a:defRPr>
            </a:lvl8pPr>
            <a:lvl9pPr lvl="8">
              <a:buNone/>
              <a:defRPr sz="1300">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79" name="Shape 79"/>
        <p:cNvGrpSpPr/>
        <p:nvPr/>
      </p:nvGrpSpPr>
      <p:grpSpPr>
        <a:xfrm>
          <a:off x="0" y="0"/>
          <a:ext cx="0" cy="0"/>
          <a:chOff x="0" y="0"/>
          <a:chExt cx="0" cy="0"/>
        </a:xfrm>
      </p:grpSpPr>
      <p:sp>
        <p:nvSpPr>
          <p:cNvPr id="80" name="Google Shape;80;p17"/>
          <p:cNvSpPr txBox="1"/>
          <p:nvPr>
            <p:ph type="title"/>
          </p:nvPr>
        </p:nvSpPr>
        <p:spPr>
          <a:xfrm>
            <a:off x="754956" y="459000"/>
            <a:ext cx="7640100" cy="684000"/>
          </a:xfrm>
          <a:prstGeom prst="rect">
            <a:avLst/>
          </a:prstGeom>
          <a:noFill/>
          <a:ln>
            <a:noFill/>
          </a:ln>
        </p:spPr>
        <p:txBody>
          <a:bodyPr anchorCtr="0" anchor="t" bIns="34275" lIns="68575" spcFirstLastPara="1" rIns="68575" wrap="square" tIns="34275">
            <a:normAutofit/>
          </a:bodyPr>
          <a:lstStyle>
            <a:lvl1pPr lvl="0" rtl="0" algn="l">
              <a:lnSpc>
                <a:spcPct val="12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 name="Google Shape;81;p17"/>
          <p:cNvSpPr txBox="1"/>
          <p:nvPr>
            <p:ph idx="1" type="body"/>
          </p:nvPr>
        </p:nvSpPr>
        <p:spPr>
          <a:xfrm>
            <a:off x="1183822" y="1482329"/>
            <a:ext cx="2900700" cy="3948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chemeClr val="dk1"/>
              </a:buClr>
              <a:buSzPts val="800"/>
              <a:buNone/>
              <a:defRPr b="1" sz="800">
                <a:solidFill>
                  <a:schemeClr val="dk1"/>
                </a:solidFill>
              </a:defRPr>
            </a:lvl1pPr>
            <a:lvl2pPr indent="-228600" lvl="1" marL="914400" rtl="0" algn="l">
              <a:lnSpc>
                <a:spcPct val="120000"/>
              </a:lnSpc>
              <a:spcBef>
                <a:spcPts val="300"/>
              </a:spcBef>
              <a:spcAft>
                <a:spcPts val="0"/>
              </a:spcAft>
              <a:buClr>
                <a:srgbClr val="3F3F3F"/>
              </a:buClr>
              <a:buSzPts val="800"/>
              <a:buNone/>
              <a:defRPr b="1" sz="800"/>
            </a:lvl2pPr>
            <a:lvl3pPr indent="-228600" lvl="2" marL="1371600" rtl="0" algn="l">
              <a:lnSpc>
                <a:spcPct val="120000"/>
              </a:lnSpc>
              <a:spcBef>
                <a:spcPts val="300"/>
              </a:spcBef>
              <a:spcAft>
                <a:spcPts val="0"/>
              </a:spcAft>
              <a:buClr>
                <a:srgbClr val="3F3F3F"/>
              </a:buClr>
              <a:buSzPts val="800"/>
              <a:buNone/>
              <a:defRPr b="1" sz="800"/>
            </a:lvl3pPr>
            <a:lvl4pPr indent="-228600" lvl="3" marL="1828800" rtl="0" algn="l">
              <a:lnSpc>
                <a:spcPct val="120000"/>
              </a:lnSpc>
              <a:spcBef>
                <a:spcPts val="300"/>
              </a:spcBef>
              <a:spcAft>
                <a:spcPts val="0"/>
              </a:spcAft>
              <a:buClr>
                <a:srgbClr val="3F3F3F"/>
              </a:buClr>
              <a:buSzPts val="800"/>
              <a:buNone/>
              <a:defRPr b="1" sz="800"/>
            </a:lvl4pPr>
            <a:lvl5pPr indent="-228600" lvl="4" marL="2286000" rtl="0" algn="l">
              <a:lnSpc>
                <a:spcPct val="120000"/>
              </a:lnSpc>
              <a:spcBef>
                <a:spcPts val="300"/>
              </a:spcBef>
              <a:spcAft>
                <a:spcPts val="0"/>
              </a:spcAft>
              <a:buClr>
                <a:srgbClr val="3F3F3F"/>
              </a:buClr>
              <a:buSzPts val="800"/>
              <a:buNone/>
              <a:defRPr b="1"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82" name="Google Shape;82;p17"/>
          <p:cNvSpPr/>
          <p:nvPr>
            <p:ph idx="2" type="pic"/>
          </p:nvPr>
        </p:nvSpPr>
        <p:spPr>
          <a:xfrm>
            <a:off x="1241419" y="1877054"/>
            <a:ext cx="2843100" cy="1609200"/>
          </a:xfrm>
          <a:prstGeom prst="rect">
            <a:avLst/>
          </a:prstGeom>
          <a:noFill/>
          <a:ln>
            <a:noFill/>
          </a:ln>
        </p:spPr>
        <p:txBody>
          <a:bodyPr anchorCtr="0" anchor="t" bIns="34275" lIns="68575" spcFirstLastPara="1" rIns="68575" wrap="square" tIns="34275">
            <a:noAutofit/>
          </a:bodyPr>
          <a:lstStyle>
            <a:lvl1pPr lvl="0" marR="0" rtl="0" algn="l">
              <a:lnSpc>
                <a:spcPct val="120000"/>
              </a:lnSpc>
              <a:spcBef>
                <a:spcPts val="1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1pPr>
            <a:lvl2pPr lvl="1"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2pPr>
            <a:lvl3pPr lvl="2"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3pPr>
            <a:lvl4pPr lvl="3"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4pPr>
            <a:lvl5pPr lvl="4"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3" name="Google Shape;83;p17"/>
          <p:cNvSpPr txBox="1"/>
          <p:nvPr>
            <p:ph idx="3" type="body"/>
          </p:nvPr>
        </p:nvSpPr>
        <p:spPr>
          <a:xfrm>
            <a:off x="1183822" y="3543300"/>
            <a:ext cx="2900700" cy="11112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rgbClr val="3F3F3F"/>
              </a:buClr>
              <a:buSzPts val="600"/>
              <a:buNone/>
              <a:defRPr/>
            </a:lvl1pPr>
            <a:lvl2pPr indent="-266700" lvl="1" marL="914400" rtl="0" algn="l">
              <a:lnSpc>
                <a:spcPct val="120000"/>
              </a:lnSpc>
              <a:spcBef>
                <a:spcPts val="300"/>
              </a:spcBef>
              <a:spcAft>
                <a:spcPts val="0"/>
              </a:spcAft>
              <a:buClr>
                <a:srgbClr val="3F3F3F"/>
              </a:buClr>
              <a:buSzPts val="600"/>
              <a:buChar char="○"/>
              <a:defRPr/>
            </a:lvl2pPr>
            <a:lvl3pPr indent="-266700" lvl="2" marL="1371600" rtl="0" algn="l">
              <a:lnSpc>
                <a:spcPct val="120000"/>
              </a:lnSpc>
              <a:spcBef>
                <a:spcPts val="300"/>
              </a:spcBef>
              <a:spcAft>
                <a:spcPts val="0"/>
              </a:spcAft>
              <a:buClr>
                <a:srgbClr val="3F3F3F"/>
              </a:buClr>
              <a:buSzPts val="600"/>
              <a:buChar char="■"/>
              <a:defRPr/>
            </a:lvl3pPr>
            <a:lvl4pPr indent="-266700" lvl="3" marL="1828800" rtl="0" algn="l">
              <a:lnSpc>
                <a:spcPct val="120000"/>
              </a:lnSpc>
              <a:spcBef>
                <a:spcPts val="300"/>
              </a:spcBef>
              <a:spcAft>
                <a:spcPts val="0"/>
              </a:spcAft>
              <a:buClr>
                <a:srgbClr val="3F3F3F"/>
              </a:buClr>
              <a:buSzPts val="600"/>
              <a:buChar char="●"/>
              <a:defRPr/>
            </a:lvl4pPr>
            <a:lvl5pPr indent="-266700" lvl="4" marL="2286000" rtl="0" algn="l">
              <a:lnSpc>
                <a:spcPct val="120000"/>
              </a:lnSpc>
              <a:spcBef>
                <a:spcPts val="300"/>
              </a:spcBef>
              <a:spcAft>
                <a:spcPts val="0"/>
              </a:spcAft>
              <a:buClr>
                <a:srgbClr val="3F3F3F"/>
              </a:buClr>
              <a:buSzPts val="6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84" name="Google Shape;84;p17"/>
          <p:cNvSpPr/>
          <p:nvPr>
            <p:ph idx="4" type="pic"/>
          </p:nvPr>
        </p:nvSpPr>
        <p:spPr>
          <a:xfrm>
            <a:off x="5061964" y="1885218"/>
            <a:ext cx="2843100" cy="1600800"/>
          </a:xfrm>
          <a:prstGeom prst="rect">
            <a:avLst/>
          </a:prstGeom>
          <a:noFill/>
          <a:ln>
            <a:noFill/>
          </a:ln>
        </p:spPr>
        <p:txBody>
          <a:bodyPr anchorCtr="0" anchor="t" bIns="34275" lIns="68575" spcFirstLastPara="1" rIns="68575" wrap="square" tIns="34275">
            <a:noAutofit/>
          </a:bodyPr>
          <a:lstStyle>
            <a:lvl1pPr lvl="0" marR="0" rtl="0" algn="l">
              <a:lnSpc>
                <a:spcPct val="120000"/>
              </a:lnSpc>
              <a:spcBef>
                <a:spcPts val="1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1pPr>
            <a:lvl2pPr lvl="1"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2pPr>
            <a:lvl3pPr lvl="2"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3pPr>
            <a:lvl4pPr lvl="3"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4pPr>
            <a:lvl5pPr lvl="4"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5" name="Google Shape;85;p17"/>
          <p:cNvSpPr txBox="1"/>
          <p:nvPr>
            <p:ph idx="5" type="body"/>
          </p:nvPr>
        </p:nvSpPr>
        <p:spPr>
          <a:xfrm>
            <a:off x="5004367" y="1482329"/>
            <a:ext cx="2900700" cy="3948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chemeClr val="dk1"/>
              </a:buClr>
              <a:buSzPts val="800"/>
              <a:buNone/>
              <a:defRPr b="1" sz="800">
                <a:solidFill>
                  <a:schemeClr val="dk1"/>
                </a:solidFill>
              </a:defRPr>
            </a:lvl1pPr>
            <a:lvl2pPr indent="-228600" lvl="1" marL="914400" rtl="0" algn="l">
              <a:lnSpc>
                <a:spcPct val="120000"/>
              </a:lnSpc>
              <a:spcBef>
                <a:spcPts val="300"/>
              </a:spcBef>
              <a:spcAft>
                <a:spcPts val="0"/>
              </a:spcAft>
              <a:buClr>
                <a:srgbClr val="3F3F3F"/>
              </a:buClr>
              <a:buSzPts val="800"/>
              <a:buNone/>
              <a:defRPr b="1" sz="800"/>
            </a:lvl2pPr>
            <a:lvl3pPr indent="-228600" lvl="2" marL="1371600" rtl="0" algn="l">
              <a:lnSpc>
                <a:spcPct val="120000"/>
              </a:lnSpc>
              <a:spcBef>
                <a:spcPts val="300"/>
              </a:spcBef>
              <a:spcAft>
                <a:spcPts val="0"/>
              </a:spcAft>
              <a:buClr>
                <a:srgbClr val="3F3F3F"/>
              </a:buClr>
              <a:buSzPts val="800"/>
              <a:buNone/>
              <a:defRPr b="1" sz="800"/>
            </a:lvl3pPr>
            <a:lvl4pPr indent="-228600" lvl="3" marL="1828800" rtl="0" algn="l">
              <a:lnSpc>
                <a:spcPct val="120000"/>
              </a:lnSpc>
              <a:spcBef>
                <a:spcPts val="300"/>
              </a:spcBef>
              <a:spcAft>
                <a:spcPts val="0"/>
              </a:spcAft>
              <a:buClr>
                <a:srgbClr val="3F3F3F"/>
              </a:buClr>
              <a:buSzPts val="800"/>
              <a:buNone/>
              <a:defRPr b="1" sz="800"/>
            </a:lvl4pPr>
            <a:lvl5pPr indent="-228600" lvl="4" marL="2286000" rtl="0" algn="l">
              <a:lnSpc>
                <a:spcPct val="120000"/>
              </a:lnSpc>
              <a:spcBef>
                <a:spcPts val="300"/>
              </a:spcBef>
              <a:spcAft>
                <a:spcPts val="0"/>
              </a:spcAft>
              <a:buClr>
                <a:srgbClr val="3F3F3F"/>
              </a:buClr>
              <a:buSzPts val="800"/>
              <a:buNone/>
              <a:defRPr b="1"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86" name="Google Shape;86;p17"/>
          <p:cNvSpPr txBox="1"/>
          <p:nvPr>
            <p:ph idx="6" type="body"/>
          </p:nvPr>
        </p:nvSpPr>
        <p:spPr>
          <a:xfrm>
            <a:off x="5004367" y="3543300"/>
            <a:ext cx="2900700" cy="11112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rgbClr val="3F3F3F"/>
              </a:buClr>
              <a:buSzPts val="600"/>
              <a:buNone/>
              <a:defRPr/>
            </a:lvl1pPr>
            <a:lvl2pPr indent="-266700" lvl="1" marL="914400" rtl="0" algn="l">
              <a:lnSpc>
                <a:spcPct val="120000"/>
              </a:lnSpc>
              <a:spcBef>
                <a:spcPts val="300"/>
              </a:spcBef>
              <a:spcAft>
                <a:spcPts val="0"/>
              </a:spcAft>
              <a:buClr>
                <a:srgbClr val="3F3F3F"/>
              </a:buClr>
              <a:buSzPts val="600"/>
              <a:buChar char="○"/>
              <a:defRPr/>
            </a:lvl2pPr>
            <a:lvl3pPr indent="-266700" lvl="2" marL="1371600" rtl="0" algn="l">
              <a:lnSpc>
                <a:spcPct val="120000"/>
              </a:lnSpc>
              <a:spcBef>
                <a:spcPts val="300"/>
              </a:spcBef>
              <a:spcAft>
                <a:spcPts val="0"/>
              </a:spcAft>
              <a:buClr>
                <a:srgbClr val="3F3F3F"/>
              </a:buClr>
              <a:buSzPts val="600"/>
              <a:buChar char="■"/>
              <a:defRPr/>
            </a:lvl3pPr>
            <a:lvl4pPr indent="-266700" lvl="3" marL="1828800" rtl="0" algn="l">
              <a:lnSpc>
                <a:spcPct val="120000"/>
              </a:lnSpc>
              <a:spcBef>
                <a:spcPts val="300"/>
              </a:spcBef>
              <a:spcAft>
                <a:spcPts val="0"/>
              </a:spcAft>
              <a:buClr>
                <a:srgbClr val="3F3F3F"/>
              </a:buClr>
              <a:buSzPts val="600"/>
              <a:buChar char="●"/>
              <a:defRPr/>
            </a:lvl4pPr>
            <a:lvl5pPr indent="-266700" lvl="4" marL="2286000" rtl="0" algn="l">
              <a:lnSpc>
                <a:spcPct val="120000"/>
              </a:lnSpc>
              <a:spcBef>
                <a:spcPts val="300"/>
              </a:spcBef>
              <a:spcAft>
                <a:spcPts val="0"/>
              </a:spcAft>
              <a:buClr>
                <a:srgbClr val="3F3F3F"/>
              </a:buClr>
              <a:buSzPts val="6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87" name="Google Shape;87;p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88" name="Shape 88"/>
        <p:cNvGrpSpPr/>
        <p:nvPr/>
      </p:nvGrpSpPr>
      <p:grpSpPr>
        <a:xfrm>
          <a:off x="0" y="0"/>
          <a:ext cx="0" cy="0"/>
          <a:chOff x="0" y="0"/>
          <a:chExt cx="0" cy="0"/>
        </a:xfrm>
      </p:grpSpPr>
      <p:sp>
        <p:nvSpPr>
          <p:cNvPr id="89" name="Google Shape;89;p18"/>
          <p:cNvSpPr txBox="1"/>
          <p:nvPr>
            <p:ph type="title"/>
          </p:nvPr>
        </p:nvSpPr>
        <p:spPr>
          <a:xfrm>
            <a:off x="754956" y="459000"/>
            <a:ext cx="7640100" cy="684000"/>
          </a:xfrm>
          <a:prstGeom prst="rect">
            <a:avLst/>
          </a:prstGeom>
          <a:noFill/>
          <a:ln>
            <a:noFill/>
          </a:ln>
        </p:spPr>
        <p:txBody>
          <a:bodyPr anchorCtr="0" anchor="t" bIns="34275" lIns="68575" spcFirstLastPara="1" rIns="68575" wrap="square" tIns="34275">
            <a:normAutofit/>
          </a:bodyPr>
          <a:lstStyle>
            <a:lvl1pPr lvl="0" rtl="0" algn="l">
              <a:lnSpc>
                <a:spcPct val="12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18"/>
          <p:cNvSpPr/>
          <p:nvPr>
            <p:ph idx="2" type="pic"/>
          </p:nvPr>
        </p:nvSpPr>
        <p:spPr>
          <a:xfrm>
            <a:off x="819150" y="1482329"/>
            <a:ext cx="4961400" cy="3242100"/>
          </a:xfrm>
          <a:prstGeom prst="rect">
            <a:avLst/>
          </a:prstGeom>
          <a:noFill/>
          <a:ln>
            <a:noFill/>
          </a:ln>
        </p:spPr>
        <p:txBody>
          <a:bodyPr anchorCtr="0" anchor="t" bIns="34275" lIns="68575" spcFirstLastPara="1" rIns="68575" wrap="square" tIns="34275">
            <a:noAutofit/>
          </a:bodyPr>
          <a:lstStyle>
            <a:lvl1pPr lvl="0" marR="0" rtl="0" algn="l">
              <a:lnSpc>
                <a:spcPct val="120000"/>
              </a:lnSpc>
              <a:spcBef>
                <a:spcPts val="1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1pPr>
            <a:lvl2pPr lvl="1"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2pPr>
            <a:lvl3pPr lvl="2"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3pPr>
            <a:lvl4pPr lvl="3"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4pPr>
            <a:lvl5pPr lvl="4"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1" name="Google Shape;91;p18"/>
          <p:cNvSpPr txBox="1"/>
          <p:nvPr>
            <p:ph idx="1" type="body"/>
          </p:nvPr>
        </p:nvSpPr>
        <p:spPr>
          <a:xfrm>
            <a:off x="5847160" y="1421781"/>
            <a:ext cx="2480400" cy="3231900"/>
          </a:xfrm>
          <a:prstGeom prst="rect">
            <a:avLst/>
          </a:prstGeom>
          <a:noFill/>
          <a:ln>
            <a:noFill/>
          </a:ln>
        </p:spPr>
        <p:txBody>
          <a:bodyPr anchorCtr="0" anchor="t" bIns="68575" lIns="68575" spcFirstLastPara="1" rIns="68575" wrap="square" tIns="34275">
            <a:normAutofit/>
          </a:bodyPr>
          <a:lstStyle>
            <a:lvl1pPr indent="-228600" lvl="0" marL="457200" rtl="0" algn="l">
              <a:lnSpc>
                <a:spcPct val="110000"/>
              </a:lnSpc>
              <a:spcBef>
                <a:spcPts val="100"/>
              </a:spcBef>
              <a:spcAft>
                <a:spcPts val="0"/>
              </a:spcAft>
              <a:buClr>
                <a:srgbClr val="3F3F3F"/>
              </a:buClr>
              <a:buSzPts val="1500"/>
              <a:buNone/>
              <a:defRPr sz="1500">
                <a:latin typeface="Times New Roman"/>
                <a:ea typeface="Times New Roman"/>
                <a:cs typeface="Times New Roman"/>
                <a:sym typeface="Times New Roman"/>
              </a:defRPr>
            </a:lvl1pPr>
            <a:lvl2pPr indent="-323850" lvl="1" marL="914400" rtl="0" algn="l">
              <a:lnSpc>
                <a:spcPct val="110000"/>
              </a:lnSpc>
              <a:spcBef>
                <a:spcPts val="300"/>
              </a:spcBef>
              <a:spcAft>
                <a:spcPts val="0"/>
              </a:spcAft>
              <a:buClr>
                <a:srgbClr val="3F3F3F"/>
              </a:buClr>
              <a:buSzPts val="1500"/>
              <a:buChar char="○"/>
              <a:defRPr sz="1500">
                <a:latin typeface="Times New Roman"/>
                <a:ea typeface="Times New Roman"/>
                <a:cs typeface="Times New Roman"/>
                <a:sym typeface="Times New Roman"/>
              </a:defRPr>
            </a:lvl2pPr>
            <a:lvl3pPr indent="-323850" lvl="2" marL="1371600" rtl="0" algn="l">
              <a:lnSpc>
                <a:spcPct val="110000"/>
              </a:lnSpc>
              <a:spcBef>
                <a:spcPts val="300"/>
              </a:spcBef>
              <a:spcAft>
                <a:spcPts val="0"/>
              </a:spcAft>
              <a:buClr>
                <a:srgbClr val="3F3F3F"/>
              </a:buClr>
              <a:buSzPts val="1500"/>
              <a:buChar char="■"/>
              <a:defRPr sz="1500">
                <a:latin typeface="Times New Roman"/>
                <a:ea typeface="Times New Roman"/>
                <a:cs typeface="Times New Roman"/>
                <a:sym typeface="Times New Roman"/>
              </a:defRPr>
            </a:lvl3pPr>
            <a:lvl4pPr indent="-323850" lvl="3" marL="1828800" rtl="0" algn="l">
              <a:lnSpc>
                <a:spcPct val="110000"/>
              </a:lnSpc>
              <a:spcBef>
                <a:spcPts val="300"/>
              </a:spcBef>
              <a:spcAft>
                <a:spcPts val="0"/>
              </a:spcAft>
              <a:buClr>
                <a:srgbClr val="3F3F3F"/>
              </a:buClr>
              <a:buSzPts val="1500"/>
              <a:buChar char="●"/>
              <a:defRPr sz="1500">
                <a:latin typeface="Times New Roman"/>
                <a:ea typeface="Times New Roman"/>
                <a:cs typeface="Times New Roman"/>
                <a:sym typeface="Times New Roman"/>
              </a:defRPr>
            </a:lvl4pPr>
            <a:lvl5pPr indent="-323850" lvl="4" marL="2286000" rtl="0" algn="l">
              <a:lnSpc>
                <a:spcPct val="110000"/>
              </a:lnSpc>
              <a:spcBef>
                <a:spcPts val="300"/>
              </a:spcBef>
              <a:spcAft>
                <a:spcPts val="0"/>
              </a:spcAft>
              <a:buClr>
                <a:srgbClr val="3F3F3F"/>
              </a:buClr>
              <a:buSzPts val="1500"/>
              <a:buChar char="○"/>
              <a:defRPr sz="1500">
                <a:latin typeface="Times New Roman"/>
                <a:ea typeface="Times New Roman"/>
                <a:cs typeface="Times New Roman"/>
                <a:sym typeface="Times New Roman"/>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92" name="Google Shape;92;p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Times New Roman"/>
                <a:ea typeface="Times New Roman"/>
                <a:cs typeface="Times New Roman"/>
                <a:sym typeface="Times New Roman"/>
              </a:defRPr>
            </a:lvl1pPr>
            <a:lvl2pPr lvl="1">
              <a:buNone/>
              <a:defRPr sz="1300">
                <a:latin typeface="Times New Roman"/>
                <a:ea typeface="Times New Roman"/>
                <a:cs typeface="Times New Roman"/>
                <a:sym typeface="Times New Roman"/>
              </a:defRPr>
            </a:lvl2pPr>
            <a:lvl3pPr lvl="2">
              <a:buNone/>
              <a:defRPr sz="1300">
                <a:latin typeface="Times New Roman"/>
                <a:ea typeface="Times New Roman"/>
                <a:cs typeface="Times New Roman"/>
                <a:sym typeface="Times New Roman"/>
              </a:defRPr>
            </a:lvl3pPr>
            <a:lvl4pPr lvl="3">
              <a:buNone/>
              <a:defRPr sz="1300">
                <a:latin typeface="Times New Roman"/>
                <a:ea typeface="Times New Roman"/>
                <a:cs typeface="Times New Roman"/>
                <a:sym typeface="Times New Roman"/>
              </a:defRPr>
            </a:lvl4pPr>
            <a:lvl5pPr lvl="4">
              <a:buNone/>
              <a:defRPr sz="1300">
                <a:latin typeface="Times New Roman"/>
                <a:ea typeface="Times New Roman"/>
                <a:cs typeface="Times New Roman"/>
                <a:sym typeface="Times New Roman"/>
              </a:defRPr>
            </a:lvl5pPr>
            <a:lvl6pPr lvl="5">
              <a:buNone/>
              <a:defRPr sz="1300">
                <a:latin typeface="Times New Roman"/>
                <a:ea typeface="Times New Roman"/>
                <a:cs typeface="Times New Roman"/>
                <a:sym typeface="Times New Roman"/>
              </a:defRPr>
            </a:lvl6pPr>
            <a:lvl7pPr lvl="6">
              <a:buNone/>
              <a:defRPr sz="1300">
                <a:latin typeface="Times New Roman"/>
                <a:ea typeface="Times New Roman"/>
                <a:cs typeface="Times New Roman"/>
                <a:sym typeface="Times New Roman"/>
              </a:defRPr>
            </a:lvl7pPr>
            <a:lvl8pPr lvl="7">
              <a:buNone/>
              <a:defRPr sz="1300">
                <a:latin typeface="Times New Roman"/>
                <a:ea typeface="Times New Roman"/>
                <a:cs typeface="Times New Roman"/>
                <a:sym typeface="Times New Roman"/>
              </a:defRPr>
            </a:lvl8pPr>
            <a:lvl9pPr lvl="8">
              <a:buNone/>
              <a:defRPr sz="1300">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93" name="Shape 93"/>
        <p:cNvGrpSpPr/>
        <p:nvPr/>
      </p:nvGrpSpPr>
      <p:grpSpPr>
        <a:xfrm>
          <a:off x="0" y="0"/>
          <a:ext cx="0" cy="0"/>
          <a:chOff x="0" y="0"/>
          <a:chExt cx="0" cy="0"/>
        </a:xfrm>
      </p:grpSpPr>
      <p:sp>
        <p:nvSpPr>
          <p:cNvPr id="94" name="Google Shape;94;p19"/>
          <p:cNvSpPr txBox="1"/>
          <p:nvPr>
            <p:ph type="title"/>
          </p:nvPr>
        </p:nvSpPr>
        <p:spPr>
          <a:xfrm>
            <a:off x="754956" y="459000"/>
            <a:ext cx="7640100" cy="684000"/>
          </a:xfrm>
          <a:prstGeom prst="rect">
            <a:avLst/>
          </a:prstGeom>
          <a:noFill/>
          <a:ln>
            <a:noFill/>
          </a:ln>
        </p:spPr>
        <p:txBody>
          <a:bodyPr anchorCtr="0" anchor="t" bIns="34275" lIns="68575" spcFirstLastPara="1" rIns="68575" wrap="square" tIns="34275">
            <a:normAutofit/>
          </a:bodyPr>
          <a:lstStyle>
            <a:lvl1pPr lvl="0" rtl="0" algn="l">
              <a:lnSpc>
                <a:spcPct val="12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19"/>
          <p:cNvSpPr txBox="1"/>
          <p:nvPr>
            <p:ph idx="1" type="body"/>
          </p:nvPr>
        </p:nvSpPr>
        <p:spPr>
          <a:xfrm>
            <a:off x="754213" y="1482329"/>
            <a:ext cx="2475300" cy="3948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chemeClr val="dk1"/>
              </a:buClr>
              <a:buSzPts val="700"/>
              <a:buNone/>
              <a:defRPr b="1" sz="700">
                <a:solidFill>
                  <a:schemeClr val="dk1"/>
                </a:solidFill>
              </a:defRPr>
            </a:lvl1pPr>
            <a:lvl2pPr indent="-228600" lvl="1" marL="914400" rtl="0" algn="l">
              <a:lnSpc>
                <a:spcPct val="120000"/>
              </a:lnSpc>
              <a:spcBef>
                <a:spcPts val="300"/>
              </a:spcBef>
              <a:spcAft>
                <a:spcPts val="0"/>
              </a:spcAft>
              <a:buClr>
                <a:srgbClr val="3F3F3F"/>
              </a:buClr>
              <a:buSzPts val="800"/>
              <a:buNone/>
              <a:defRPr b="1" sz="800"/>
            </a:lvl2pPr>
            <a:lvl3pPr indent="-228600" lvl="2" marL="1371600" rtl="0" algn="l">
              <a:lnSpc>
                <a:spcPct val="120000"/>
              </a:lnSpc>
              <a:spcBef>
                <a:spcPts val="300"/>
              </a:spcBef>
              <a:spcAft>
                <a:spcPts val="0"/>
              </a:spcAft>
              <a:buClr>
                <a:srgbClr val="3F3F3F"/>
              </a:buClr>
              <a:buSzPts val="800"/>
              <a:buNone/>
              <a:defRPr b="1" sz="800"/>
            </a:lvl3pPr>
            <a:lvl4pPr indent="-228600" lvl="3" marL="1828800" rtl="0" algn="l">
              <a:lnSpc>
                <a:spcPct val="120000"/>
              </a:lnSpc>
              <a:spcBef>
                <a:spcPts val="300"/>
              </a:spcBef>
              <a:spcAft>
                <a:spcPts val="0"/>
              </a:spcAft>
              <a:buClr>
                <a:srgbClr val="3F3F3F"/>
              </a:buClr>
              <a:buSzPts val="800"/>
              <a:buNone/>
              <a:defRPr b="1" sz="800"/>
            </a:lvl4pPr>
            <a:lvl5pPr indent="-228600" lvl="4" marL="2286000" rtl="0" algn="l">
              <a:lnSpc>
                <a:spcPct val="120000"/>
              </a:lnSpc>
              <a:spcBef>
                <a:spcPts val="300"/>
              </a:spcBef>
              <a:spcAft>
                <a:spcPts val="0"/>
              </a:spcAft>
              <a:buClr>
                <a:srgbClr val="3F3F3F"/>
              </a:buClr>
              <a:buSzPts val="800"/>
              <a:buNone/>
              <a:defRPr b="1"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96" name="Google Shape;96;p19"/>
          <p:cNvSpPr txBox="1"/>
          <p:nvPr>
            <p:ph idx="2" type="body"/>
          </p:nvPr>
        </p:nvSpPr>
        <p:spPr>
          <a:xfrm>
            <a:off x="753667" y="1877053"/>
            <a:ext cx="2475600" cy="27774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rgbClr val="3F3F3F"/>
              </a:buClr>
              <a:buSzPts val="600"/>
              <a:buNone/>
              <a:defRPr/>
            </a:lvl1pPr>
            <a:lvl2pPr indent="-266700" lvl="1" marL="914400" rtl="0" algn="l">
              <a:lnSpc>
                <a:spcPct val="120000"/>
              </a:lnSpc>
              <a:spcBef>
                <a:spcPts val="300"/>
              </a:spcBef>
              <a:spcAft>
                <a:spcPts val="0"/>
              </a:spcAft>
              <a:buClr>
                <a:srgbClr val="3F3F3F"/>
              </a:buClr>
              <a:buSzPts val="600"/>
              <a:buChar char="○"/>
              <a:defRPr/>
            </a:lvl2pPr>
            <a:lvl3pPr indent="-266700" lvl="2" marL="1371600" rtl="0" algn="l">
              <a:lnSpc>
                <a:spcPct val="120000"/>
              </a:lnSpc>
              <a:spcBef>
                <a:spcPts val="300"/>
              </a:spcBef>
              <a:spcAft>
                <a:spcPts val="0"/>
              </a:spcAft>
              <a:buClr>
                <a:srgbClr val="3F3F3F"/>
              </a:buClr>
              <a:buSzPts val="600"/>
              <a:buChar char="■"/>
              <a:defRPr/>
            </a:lvl3pPr>
            <a:lvl4pPr indent="-266700" lvl="3" marL="1828800" rtl="0" algn="l">
              <a:lnSpc>
                <a:spcPct val="120000"/>
              </a:lnSpc>
              <a:spcBef>
                <a:spcPts val="300"/>
              </a:spcBef>
              <a:spcAft>
                <a:spcPts val="0"/>
              </a:spcAft>
              <a:buClr>
                <a:srgbClr val="3F3F3F"/>
              </a:buClr>
              <a:buSzPts val="600"/>
              <a:buChar char="●"/>
              <a:defRPr/>
            </a:lvl4pPr>
            <a:lvl5pPr indent="-266700" lvl="4" marL="2286000" rtl="0" algn="l">
              <a:lnSpc>
                <a:spcPct val="120000"/>
              </a:lnSpc>
              <a:spcBef>
                <a:spcPts val="300"/>
              </a:spcBef>
              <a:spcAft>
                <a:spcPts val="0"/>
              </a:spcAft>
              <a:buClr>
                <a:srgbClr val="3F3F3F"/>
              </a:buClr>
              <a:buSzPts val="6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97" name="Google Shape;97;p19"/>
          <p:cNvSpPr txBox="1"/>
          <p:nvPr>
            <p:ph idx="3" type="body"/>
          </p:nvPr>
        </p:nvSpPr>
        <p:spPr>
          <a:xfrm>
            <a:off x="3307387" y="1482329"/>
            <a:ext cx="2475300" cy="3948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chemeClr val="dk1"/>
              </a:buClr>
              <a:buSzPts val="700"/>
              <a:buNone/>
              <a:defRPr b="1" sz="700">
                <a:solidFill>
                  <a:schemeClr val="dk1"/>
                </a:solidFill>
              </a:defRPr>
            </a:lvl1pPr>
            <a:lvl2pPr indent="-228600" lvl="1" marL="914400" rtl="0" algn="l">
              <a:lnSpc>
                <a:spcPct val="120000"/>
              </a:lnSpc>
              <a:spcBef>
                <a:spcPts val="300"/>
              </a:spcBef>
              <a:spcAft>
                <a:spcPts val="0"/>
              </a:spcAft>
              <a:buClr>
                <a:srgbClr val="3F3F3F"/>
              </a:buClr>
              <a:buSzPts val="800"/>
              <a:buNone/>
              <a:defRPr b="1" sz="800"/>
            </a:lvl2pPr>
            <a:lvl3pPr indent="-228600" lvl="2" marL="1371600" rtl="0" algn="l">
              <a:lnSpc>
                <a:spcPct val="120000"/>
              </a:lnSpc>
              <a:spcBef>
                <a:spcPts val="300"/>
              </a:spcBef>
              <a:spcAft>
                <a:spcPts val="0"/>
              </a:spcAft>
              <a:buClr>
                <a:srgbClr val="3F3F3F"/>
              </a:buClr>
              <a:buSzPts val="800"/>
              <a:buNone/>
              <a:defRPr b="1" sz="800"/>
            </a:lvl3pPr>
            <a:lvl4pPr indent="-228600" lvl="3" marL="1828800" rtl="0" algn="l">
              <a:lnSpc>
                <a:spcPct val="120000"/>
              </a:lnSpc>
              <a:spcBef>
                <a:spcPts val="300"/>
              </a:spcBef>
              <a:spcAft>
                <a:spcPts val="0"/>
              </a:spcAft>
              <a:buClr>
                <a:srgbClr val="3F3F3F"/>
              </a:buClr>
              <a:buSzPts val="800"/>
              <a:buNone/>
              <a:defRPr b="1" sz="800"/>
            </a:lvl4pPr>
            <a:lvl5pPr indent="-228600" lvl="4" marL="2286000" rtl="0" algn="l">
              <a:lnSpc>
                <a:spcPct val="120000"/>
              </a:lnSpc>
              <a:spcBef>
                <a:spcPts val="300"/>
              </a:spcBef>
              <a:spcAft>
                <a:spcPts val="0"/>
              </a:spcAft>
              <a:buClr>
                <a:srgbClr val="3F3F3F"/>
              </a:buClr>
              <a:buSzPts val="800"/>
              <a:buNone/>
              <a:defRPr b="1"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98" name="Google Shape;98;p19"/>
          <p:cNvSpPr txBox="1"/>
          <p:nvPr>
            <p:ph idx="4" type="body"/>
          </p:nvPr>
        </p:nvSpPr>
        <p:spPr>
          <a:xfrm>
            <a:off x="3306841" y="1877053"/>
            <a:ext cx="2475600" cy="27774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rgbClr val="3F3F3F"/>
              </a:buClr>
              <a:buSzPts val="600"/>
              <a:buNone/>
              <a:defRPr/>
            </a:lvl1pPr>
            <a:lvl2pPr indent="-266700" lvl="1" marL="914400" rtl="0" algn="l">
              <a:lnSpc>
                <a:spcPct val="120000"/>
              </a:lnSpc>
              <a:spcBef>
                <a:spcPts val="300"/>
              </a:spcBef>
              <a:spcAft>
                <a:spcPts val="0"/>
              </a:spcAft>
              <a:buClr>
                <a:srgbClr val="3F3F3F"/>
              </a:buClr>
              <a:buSzPts val="600"/>
              <a:buChar char="○"/>
              <a:defRPr/>
            </a:lvl2pPr>
            <a:lvl3pPr indent="-266700" lvl="2" marL="1371600" rtl="0" algn="l">
              <a:lnSpc>
                <a:spcPct val="120000"/>
              </a:lnSpc>
              <a:spcBef>
                <a:spcPts val="300"/>
              </a:spcBef>
              <a:spcAft>
                <a:spcPts val="0"/>
              </a:spcAft>
              <a:buClr>
                <a:srgbClr val="3F3F3F"/>
              </a:buClr>
              <a:buSzPts val="600"/>
              <a:buChar char="■"/>
              <a:defRPr/>
            </a:lvl3pPr>
            <a:lvl4pPr indent="-266700" lvl="3" marL="1828800" rtl="0" algn="l">
              <a:lnSpc>
                <a:spcPct val="120000"/>
              </a:lnSpc>
              <a:spcBef>
                <a:spcPts val="300"/>
              </a:spcBef>
              <a:spcAft>
                <a:spcPts val="0"/>
              </a:spcAft>
              <a:buClr>
                <a:srgbClr val="3F3F3F"/>
              </a:buClr>
              <a:buSzPts val="600"/>
              <a:buChar char="●"/>
              <a:defRPr/>
            </a:lvl4pPr>
            <a:lvl5pPr indent="-266700" lvl="4" marL="2286000" rtl="0" algn="l">
              <a:lnSpc>
                <a:spcPct val="120000"/>
              </a:lnSpc>
              <a:spcBef>
                <a:spcPts val="300"/>
              </a:spcBef>
              <a:spcAft>
                <a:spcPts val="0"/>
              </a:spcAft>
              <a:buClr>
                <a:srgbClr val="3F3F3F"/>
              </a:buClr>
              <a:buSzPts val="6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99" name="Google Shape;99;p19"/>
          <p:cNvSpPr txBox="1"/>
          <p:nvPr>
            <p:ph idx="5" type="body"/>
          </p:nvPr>
        </p:nvSpPr>
        <p:spPr>
          <a:xfrm>
            <a:off x="5852043" y="1482329"/>
            <a:ext cx="2475300" cy="3948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chemeClr val="dk1"/>
              </a:buClr>
              <a:buSzPts val="700"/>
              <a:buNone/>
              <a:defRPr b="1" sz="700">
                <a:solidFill>
                  <a:schemeClr val="dk1"/>
                </a:solidFill>
              </a:defRPr>
            </a:lvl1pPr>
            <a:lvl2pPr indent="-228600" lvl="1" marL="914400" rtl="0" algn="l">
              <a:lnSpc>
                <a:spcPct val="120000"/>
              </a:lnSpc>
              <a:spcBef>
                <a:spcPts val="300"/>
              </a:spcBef>
              <a:spcAft>
                <a:spcPts val="0"/>
              </a:spcAft>
              <a:buClr>
                <a:srgbClr val="3F3F3F"/>
              </a:buClr>
              <a:buSzPts val="800"/>
              <a:buNone/>
              <a:defRPr b="1" sz="800"/>
            </a:lvl2pPr>
            <a:lvl3pPr indent="-228600" lvl="2" marL="1371600" rtl="0" algn="l">
              <a:lnSpc>
                <a:spcPct val="120000"/>
              </a:lnSpc>
              <a:spcBef>
                <a:spcPts val="300"/>
              </a:spcBef>
              <a:spcAft>
                <a:spcPts val="0"/>
              </a:spcAft>
              <a:buClr>
                <a:srgbClr val="3F3F3F"/>
              </a:buClr>
              <a:buSzPts val="800"/>
              <a:buNone/>
              <a:defRPr b="1" sz="800"/>
            </a:lvl3pPr>
            <a:lvl4pPr indent="-228600" lvl="3" marL="1828800" rtl="0" algn="l">
              <a:lnSpc>
                <a:spcPct val="120000"/>
              </a:lnSpc>
              <a:spcBef>
                <a:spcPts val="300"/>
              </a:spcBef>
              <a:spcAft>
                <a:spcPts val="0"/>
              </a:spcAft>
              <a:buClr>
                <a:srgbClr val="3F3F3F"/>
              </a:buClr>
              <a:buSzPts val="800"/>
              <a:buNone/>
              <a:defRPr b="1" sz="800"/>
            </a:lvl4pPr>
            <a:lvl5pPr indent="-228600" lvl="4" marL="2286000" rtl="0" algn="l">
              <a:lnSpc>
                <a:spcPct val="120000"/>
              </a:lnSpc>
              <a:spcBef>
                <a:spcPts val="300"/>
              </a:spcBef>
              <a:spcAft>
                <a:spcPts val="0"/>
              </a:spcAft>
              <a:buClr>
                <a:srgbClr val="3F3F3F"/>
              </a:buClr>
              <a:buSzPts val="800"/>
              <a:buNone/>
              <a:defRPr b="1"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00" name="Google Shape;100;p19"/>
          <p:cNvSpPr txBox="1"/>
          <p:nvPr>
            <p:ph idx="6" type="body"/>
          </p:nvPr>
        </p:nvSpPr>
        <p:spPr>
          <a:xfrm>
            <a:off x="5851497" y="1877053"/>
            <a:ext cx="2475600" cy="27774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rgbClr val="3F3F3F"/>
              </a:buClr>
              <a:buSzPts val="600"/>
              <a:buNone/>
              <a:defRPr/>
            </a:lvl1pPr>
            <a:lvl2pPr indent="-266700" lvl="1" marL="914400" rtl="0" algn="l">
              <a:lnSpc>
                <a:spcPct val="120000"/>
              </a:lnSpc>
              <a:spcBef>
                <a:spcPts val="300"/>
              </a:spcBef>
              <a:spcAft>
                <a:spcPts val="0"/>
              </a:spcAft>
              <a:buClr>
                <a:srgbClr val="3F3F3F"/>
              </a:buClr>
              <a:buSzPts val="600"/>
              <a:buChar char="○"/>
              <a:defRPr/>
            </a:lvl2pPr>
            <a:lvl3pPr indent="-266700" lvl="2" marL="1371600" rtl="0" algn="l">
              <a:lnSpc>
                <a:spcPct val="120000"/>
              </a:lnSpc>
              <a:spcBef>
                <a:spcPts val="300"/>
              </a:spcBef>
              <a:spcAft>
                <a:spcPts val="0"/>
              </a:spcAft>
              <a:buClr>
                <a:srgbClr val="3F3F3F"/>
              </a:buClr>
              <a:buSzPts val="600"/>
              <a:buChar char="■"/>
              <a:defRPr/>
            </a:lvl3pPr>
            <a:lvl4pPr indent="-266700" lvl="3" marL="1828800" rtl="0" algn="l">
              <a:lnSpc>
                <a:spcPct val="120000"/>
              </a:lnSpc>
              <a:spcBef>
                <a:spcPts val="300"/>
              </a:spcBef>
              <a:spcAft>
                <a:spcPts val="0"/>
              </a:spcAft>
              <a:buClr>
                <a:srgbClr val="3F3F3F"/>
              </a:buClr>
              <a:buSzPts val="600"/>
              <a:buChar char="●"/>
              <a:defRPr/>
            </a:lvl4pPr>
            <a:lvl5pPr indent="-266700" lvl="4" marL="2286000" rtl="0" algn="l">
              <a:lnSpc>
                <a:spcPct val="120000"/>
              </a:lnSpc>
              <a:spcBef>
                <a:spcPts val="300"/>
              </a:spcBef>
              <a:spcAft>
                <a:spcPts val="0"/>
              </a:spcAft>
              <a:buClr>
                <a:srgbClr val="3F3F3F"/>
              </a:buClr>
              <a:buSzPts val="6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01" name="Google Shape;101;p1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102" name="Shape 102"/>
        <p:cNvGrpSpPr/>
        <p:nvPr/>
      </p:nvGrpSpPr>
      <p:grpSpPr>
        <a:xfrm>
          <a:off x="0" y="0"/>
          <a:ext cx="0" cy="0"/>
          <a:chOff x="0" y="0"/>
          <a:chExt cx="0" cy="0"/>
        </a:xfrm>
      </p:grpSpPr>
      <p:sp>
        <p:nvSpPr>
          <p:cNvPr id="103" name="Google Shape;103;p20"/>
          <p:cNvSpPr txBox="1"/>
          <p:nvPr>
            <p:ph type="title"/>
          </p:nvPr>
        </p:nvSpPr>
        <p:spPr>
          <a:xfrm>
            <a:off x="754956" y="459000"/>
            <a:ext cx="7640100" cy="684000"/>
          </a:xfrm>
          <a:prstGeom prst="rect">
            <a:avLst/>
          </a:prstGeom>
          <a:noFill/>
          <a:ln>
            <a:noFill/>
          </a:ln>
        </p:spPr>
        <p:txBody>
          <a:bodyPr anchorCtr="0" anchor="t" bIns="34275" lIns="68575" spcFirstLastPara="1" rIns="68575" wrap="square" tIns="34275">
            <a:normAutofit/>
          </a:bodyPr>
          <a:lstStyle>
            <a:lvl1pPr lvl="0" rtl="0" algn="l">
              <a:lnSpc>
                <a:spcPct val="12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20"/>
          <p:cNvSpPr txBox="1"/>
          <p:nvPr>
            <p:ph idx="1" type="body"/>
          </p:nvPr>
        </p:nvSpPr>
        <p:spPr>
          <a:xfrm>
            <a:off x="6484144" y="2640587"/>
            <a:ext cx="1842900" cy="394800"/>
          </a:xfrm>
          <a:prstGeom prst="rect">
            <a:avLst/>
          </a:prstGeom>
          <a:noFill/>
          <a:ln>
            <a:noFill/>
          </a:ln>
        </p:spPr>
        <p:txBody>
          <a:bodyPr anchorCtr="0" anchor="t" bIns="68575" lIns="68575" spcFirstLastPara="1" rIns="68575" wrap="square" tIns="68575">
            <a:normAutofit/>
          </a:bodyPr>
          <a:lstStyle>
            <a:lvl1pPr indent="-228600" lvl="0" marL="457200" rtl="0" algn="l">
              <a:lnSpc>
                <a:spcPct val="120000"/>
              </a:lnSpc>
              <a:spcBef>
                <a:spcPts val="100"/>
              </a:spcBef>
              <a:spcAft>
                <a:spcPts val="0"/>
              </a:spcAft>
              <a:buClr>
                <a:schemeClr val="dk1"/>
              </a:buClr>
              <a:buSzPts val="700"/>
              <a:buNone/>
              <a:defRPr b="1" sz="700">
                <a:solidFill>
                  <a:schemeClr val="dk1"/>
                </a:solidFill>
              </a:defRPr>
            </a:lvl1pPr>
            <a:lvl2pPr indent="-228600" lvl="1" marL="914400" rtl="0" algn="l">
              <a:lnSpc>
                <a:spcPct val="120000"/>
              </a:lnSpc>
              <a:spcBef>
                <a:spcPts val="300"/>
              </a:spcBef>
              <a:spcAft>
                <a:spcPts val="0"/>
              </a:spcAft>
              <a:buClr>
                <a:srgbClr val="3F3F3F"/>
              </a:buClr>
              <a:buSzPts val="800"/>
              <a:buNone/>
              <a:defRPr b="1" sz="800"/>
            </a:lvl2pPr>
            <a:lvl3pPr indent="-228600" lvl="2" marL="1371600" rtl="0" algn="l">
              <a:lnSpc>
                <a:spcPct val="120000"/>
              </a:lnSpc>
              <a:spcBef>
                <a:spcPts val="300"/>
              </a:spcBef>
              <a:spcAft>
                <a:spcPts val="0"/>
              </a:spcAft>
              <a:buClr>
                <a:srgbClr val="3F3F3F"/>
              </a:buClr>
              <a:buSzPts val="800"/>
              <a:buNone/>
              <a:defRPr b="1" sz="800"/>
            </a:lvl3pPr>
            <a:lvl4pPr indent="-228600" lvl="3" marL="1828800" rtl="0" algn="l">
              <a:lnSpc>
                <a:spcPct val="120000"/>
              </a:lnSpc>
              <a:spcBef>
                <a:spcPts val="300"/>
              </a:spcBef>
              <a:spcAft>
                <a:spcPts val="0"/>
              </a:spcAft>
              <a:buClr>
                <a:srgbClr val="3F3F3F"/>
              </a:buClr>
              <a:buSzPts val="800"/>
              <a:buNone/>
              <a:defRPr b="1" sz="800"/>
            </a:lvl4pPr>
            <a:lvl5pPr indent="-228600" lvl="4" marL="2286000" rtl="0" algn="l">
              <a:lnSpc>
                <a:spcPct val="120000"/>
              </a:lnSpc>
              <a:spcBef>
                <a:spcPts val="300"/>
              </a:spcBef>
              <a:spcAft>
                <a:spcPts val="0"/>
              </a:spcAft>
              <a:buClr>
                <a:srgbClr val="3F3F3F"/>
              </a:buClr>
              <a:buSzPts val="800"/>
              <a:buNone/>
              <a:defRPr b="1"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05" name="Google Shape;105;p20"/>
          <p:cNvSpPr txBox="1"/>
          <p:nvPr>
            <p:ph idx="2" type="body"/>
          </p:nvPr>
        </p:nvSpPr>
        <p:spPr>
          <a:xfrm>
            <a:off x="4571063" y="2640587"/>
            <a:ext cx="1846500" cy="394800"/>
          </a:xfrm>
          <a:prstGeom prst="rect">
            <a:avLst/>
          </a:prstGeom>
          <a:noFill/>
          <a:ln>
            <a:noFill/>
          </a:ln>
        </p:spPr>
        <p:txBody>
          <a:bodyPr anchorCtr="0" anchor="t" bIns="68575" lIns="68575" spcFirstLastPara="1" rIns="68575" wrap="square" tIns="68575">
            <a:normAutofit/>
          </a:bodyPr>
          <a:lstStyle>
            <a:lvl1pPr indent="-228600" lvl="0" marL="457200" rtl="0" algn="l">
              <a:lnSpc>
                <a:spcPct val="120000"/>
              </a:lnSpc>
              <a:spcBef>
                <a:spcPts val="100"/>
              </a:spcBef>
              <a:spcAft>
                <a:spcPts val="0"/>
              </a:spcAft>
              <a:buClr>
                <a:schemeClr val="dk1"/>
              </a:buClr>
              <a:buSzPts val="700"/>
              <a:buNone/>
              <a:defRPr b="1" sz="700">
                <a:solidFill>
                  <a:schemeClr val="dk1"/>
                </a:solidFill>
              </a:defRPr>
            </a:lvl1pPr>
            <a:lvl2pPr indent="-228600" lvl="1" marL="914400" rtl="0" algn="l">
              <a:lnSpc>
                <a:spcPct val="120000"/>
              </a:lnSpc>
              <a:spcBef>
                <a:spcPts val="300"/>
              </a:spcBef>
              <a:spcAft>
                <a:spcPts val="0"/>
              </a:spcAft>
              <a:buClr>
                <a:srgbClr val="3F3F3F"/>
              </a:buClr>
              <a:buSzPts val="800"/>
              <a:buNone/>
              <a:defRPr b="1" sz="800"/>
            </a:lvl2pPr>
            <a:lvl3pPr indent="-228600" lvl="2" marL="1371600" rtl="0" algn="l">
              <a:lnSpc>
                <a:spcPct val="120000"/>
              </a:lnSpc>
              <a:spcBef>
                <a:spcPts val="300"/>
              </a:spcBef>
              <a:spcAft>
                <a:spcPts val="0"/>
              </a:spcAft>
              <a:buClr>
                <a:srgbClr val="3F3F3F"/>
              </a:buClr>
              <a:buSzPts val="800"/>
              <a:buNone/>
              <a:defRPr b="1" sz="800"/>
            </a:lvl3pPr>
            <a:lvl4pPr indent="-228600" lvl="3" marL="1828800" rtl="0" algn="l">
              <a:lnSpc>
                <a:spcPct val="120000"/>
              </a:lnSpc>
              <a:spcBef>
                <a:spcPts val="300"/>
              </a:spcBef>
              <a:spcAft>
                <a:spcPts val="0"/>
              </a:spcAft>
              <a:buClr>
                <a:srgbClr val="3F3F3F"/>
              </a:buClr>
              <a:buSzPts val="800"/>
              <a:buNone/>
              <a:defRPr b="1" sz="800"/>
            </a:lvl4pPr>
            <a:lvl5pPr indent="-228600" lvl="4" marL="2286000" rtl="0" algn="l">
              <a:lnSpc>
                <a:spcPct val="120000"/>
              </a:lnSpc>
              <a:spcBef>
                <a:spcPts val="300"/>
              </a:spcBef>
              <a:spcAft>
                <a:spcPts val="0"/>
              </a:spcAft>
              <a:buClr>
                <a:srgbClr val="3F3F3F"/>
              </a:buClr>
              <a:buSzPts val="800"/>
              <a:buNone/>
              <a:defRPr b="1"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06" name="Google Shape;106;p20"/>
          <p:cNvSpPr txBox="1"/>
          <p:nvPr>
            <p:ph idx="3" type="body"/>
          </p:nvPr>
        </p:nvSpPr>
        <p:spPr>
          <a:xfrm>
            <a:off x="2667294" y="2640587"/>
            <a:ext cx="1837800" cy="394800"/>
          </a:xfrm>
          <a:prstGeom prst="rect">
            <a:avLst/>
          </a:prstGeom>
          <a:noFill/>
          <a:ln>
            <a:noFill/>
          </a:ln>
        </p:spPr>
        <p:txBody>
          <a:bodyPr anchorCtr="0" anchor="t" bIns="68575" lIns="68575" spcFirstLastPara="1" rIns="68575" wrap="square" tIns="68575">
            <a:normAutofit/>
          </a:bodyPr>
          <a:lstStyle>
            <a:lvl1pPr indent="-228600" lvl="0" marL="457200" rtl="0" algn="l">
              <a:lnSpc>
                <a:spcPct val="120000"/>
              </a:lnSpc>
              <a:spcBef>
                <a:spcPts val="100"/>
              </a:spcBef>
              <a:spcAft>
                <a:spcPts val="0"/>
              </a:spcAft>
              <a:buClr>
                <a:schemeClr val="dk1"/>
              </a:buClr>
              <a:buSzPts val="700"/>
              <a:buNone/>
              <a:defRPr b="1" sz="700">
                <a:solidFill>
                  <a:schemeClr val="dk1"/>
                </a:solidFill>
              </a:defRPr>
            </a:lvl1pPr>
            <a:lvl2pPr indent="-228600" lvl="1" marL="914400" rtl="0" algn="l">
              <a:lnSpc>
                <a:spcPct val="120000"/>
              </a:lnSpc>
              <a:spcBef>
                <a:spcPts val="300"/>
              </a:spcBef>
              <a:spcAft>
                <a:spcPts val="0"/>
              </a:spcAft>
              <a:buClr>
                <a:srgbClr val="3F3F3F"/>
              </a:buClr>
              <a:buSzPts val="800"/>
              <a:buNone/>
              <a:defRPr b="1" sz="800"/>
            </a:lvl2pPr>
            <a:lvl3pPr indent="-228600" lvl="2" marL="1371600" rtl="0" algn="l">
              <a:lnSpc>
                <a:spcPct val="120000"/>
              </a:lnSpc>
              <a:spcBef>
                <a:spcPts val="300"/>
              </a:spcBef>
              <a:spcAft>
                <a:spcPts val="0"/>
              </a:spcAft>
              <a:buClr>
                <a:srgbClr val="3F3F3F"/>
              </a:buClr>
              <a:buSzPts val="800"/>
              <a:buNone/>
              <a:defRPr b="1" sz="800"/>
            </a:lvl3pPr>
            <a:lvl4pPr indent="-228600" lvl="3" marL="1828800" rtl="0" algn="l">
              <a:lnSpc>
                <a:spcPct val="120000"/>
              </a:lnSpc>
              <a:spcBef>
                <a:spcPts val="300"/>
              </a:spcBef>
              <a:spcAft>
                <a:spcPts val="0"/>
              </a:spcAft>
              <a:buClr>
                <a:srgbClr val="3F3F3F"/>
              </a:buClr>
              <a:buSzPts val="800"/>
              <a:buNone/>
              <a:defRPr b="1" sz="800"/>
            </a:lvl4pPr>
            <a:lvl5pPr indent="-228600" lvl="4" marL="2286000" rtl="0" algn="l">
              <a:lnSpc>
                <a:spcPct val="120000"/>
              </a:lnSpc>
              <a:spcBef>
                <a:spcPts val="300"/>
              </a:spcBef>
              <a:spcAft>
                <a:spcPts val="0"/>
              </a:spcAft>
              <a:buClr>
                <a:srgbClr val="3F3F3F"/>
              </a:buClr>
              <a:buSzPts val="800"/>
              <a:buNone/>
              <a:defRPr b="1"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07" name="Google Shape;107;p20"/>
          <p:cNvSpPr txBox="1"/>
          <p:nvPr>
            <p:ph idx="4" type="body"/>
          </p:nvPr>
        </p:nvSpPr>
        <p:spPr>
          <a:xfrm>
            <a:off x="754213" y="2640587"/>
            <a:ext cx="1838100" cy="394800"/>
          </a:xfrm>
          <a:prstGeom prst="rect">
            <a:avLst/>
          </a:prstGeom>
          <a:noFill/>
          <a:ln>
            <a:noFill/>
          </a:ln>
        </p:spPr>
        <p:txBody>
          <a:bodyPr anchorCtr="0" anchor="t" bIns="68575" lIns="68575" spcFirstLastPara="1" rIns="68575" wrap="square" tIns="68575">
            <a:normAutofit/>
          </a:bodyPr>
          <a:lstStyle>
            <a:lvl1pPr indent="-228600" lvl="0" marL="457200" rtl="0" algn="l">
              <a:lnSpc>
                <a:spcPct val="120000"/>
              </a:lnSpc>
              <a:spcBef>
                <a:spcPts val="100"/>
              </a:spcBef>
              <a:spcAft>
                <a:spcPts val="0"/>
              </a:spcAft>
              <a:buClr>
                <a:schemeClr val="dk1"/>
              </a:buClr>
              <a:buSzPts val="700"/>
              <a:buNone/>
              <a:defRPr b="1" sz="700">
                <a:solidFill>
                  <a:schemeClr val="dk1"/>
                </a:solidFill>
              </a:defRPr>
            </a:lvl1pPr>
            <a:lvl2pPr indent="-228600" lvl="1" marL="914400" rtl="0" algn="l">
              <a:lnSpc>
                <a:spcPct val="120000"/>
              </a:lnSpc>
              <a:spcBef>
                <a:spcPts val="300"/>
              </a:spcBef>
              <a:spcAft>
                <a:spcPts val="0"/>
              </a:spcAft>
              <a:buClr>
                <a:srgbClr val="3F3F3F"/>
              </a:buClr>
              <a:buSzPts val="800"/>
              <a:buNone/>
              <a:defRPr b="1" sz="800"/>
            </a:lvl2pPr>
            <a:lvl3pPr indent="-228600" lvl="2" marL="1371600" rtl="0" algn="l">
              <a:lnSpc>
                <a:spcPct val="120000"/>
              </a:lnSpc>
              <a:spcBef>
                <a:spcPts val="300"/>
              </a:spcBef>
              <a:spcAft>
                <a:spcPts val="0"/>
              </a:spcAft>
              <a:buClr>
                <a:srgbClr val="3F3F3F"/>
              </a:buClr>
              <a:buSzPts val="800"/>
              <a:buNone/>
              <a:defRPr b="1" sz="800"/>
            </a:lvl3pPr>
            <a:lvl4pPr indent="-228600" lvl="3" marL="1828800" rtl="0" algn="l">
              <a:lnSpc>
                <a:spcPct val="120000"/>
              </a:lnSpc>
              <a:spcBef>
                <a:spcPts val="300"/>
              </a:spcBef>
              <a:spcAft>
                <a:spcPts val="0"/>
              </a:spcAft>
              <a:buClr>
                <a:srgbClr val="3F3F3F"/>
              </a:buClr>
              <a:buSzPts val="800"/>
              <a:buNone/>
              <a:defRPr b="1" sz="800"/>
            </a:lvl4pPr>
            <a:lvl5pPr indent="-228600" lvl="4" marL="2286000" rtl="0" algn="l">
              <a:lnSpc>
                <a:spcPct val="120000"/>
              </a:lnSpc>
              <a:spcBef>
                <a:spcPts val="300"/>
              </a:spcBef>
              <a:spcAft>
                <a:spcPts val="0"/>
              </a:spcAft>
              <a:buClr>
                <a:srgbClr val="3F3F3F"/>
              </a:buClr>
              <a:buSzPts val="800"/>
              <a:buNone/>
              <a:defRPr b="1"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08" name="Google Shape;108;p20"/>
          <p:cNvSpPr/>
          <p:nvPr>
            <p:ph idx="5" type="pic"/>
          </p:nvPr>
        </p:nvSpPr>
        <p:spPr>
          <a:xfrm>
            <a:off x="819150" y="1482329"/>
            <a:ext cx="1773600" cy="1158600"/>
          </a:xfrm>
          <a:prstGeom prst="rect">
            <a:avLst/>
          </a:prstGeom>
          <a:noFill/>
          <a:ln>
            <a:noFill/>
          </a:ln>
        </p:spPr>
        <p:txBody>
          <a:bodyPr anchorCtr="0" anchor="t" bIns="34275" lIns="68575" spcFirstLastPara="1" rIns="68575" wrap="square" tIns="34275">
            <a:noAutofit/>
          </a:bodyPr>
          <a:lstStyle>
            <a:lvl1pPr lvl="0" marR="0" rtl="0" algn="l">
              <a:lnSpc>
                <a:spcPct val="120000"/>
              </a:lnSpc>
              <a:spcBef>
                <a:spcPts val="1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1pPr>
            <a:lvl2pPr lvl="1"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2pPr>
            <a:lvl3pPr lvl="2"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3pPr>
            <a:lvl4pPr lvl="3"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4pPr>
            <a:lvl5pPr lvl="4"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9" name="Google Shape;109;p20"/>
          <p:cNvSpPr/>
          <p:nvPr>
            <p:ph idx="6" type="pic"/>
          </p:nvPr>
        </p:nvSpPr>
        <p:spPr>
          <a:xfrm>
            <a:off x="2732778" y="1482327"/>
            <a:ext cx="1772400" cy="1158300"/>
          </a:xfrm>
          <a:prstGeom prst="rect">
            <a:avLst/>
          </a:prstGeom>
          <a:noFill/>
          <a:ln>
            <a:noFill/>
          </a:ln>
        </p:spPr>
        <p:txBody>
          <a:bodyPr anchorCtr="0" anchor="t" bIns="34275" lIns="68575" spcFirstLastPara="1" rIns="68575" wrap="square" tIns="34275">
            <a:noAutofit/>
          </a:bodyPr>
          <a:lstStyle>
            <a:lvl1pPr lvl="0" marR="0" rtl="0" algn="l">
              <a:lnSpc>
                <a:spcPct val="120000"/>
              </a:lnSpc>
              <a:spcBef>
                <a:spcPts val="1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1pPr>
            <a:lvl2pPr lvl="1"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2pPr>
            <a:lvl3pPr lvl="2"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3pPr>
            <a:lvl4pPr lvl="3"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4pPr>
            <a:lvl5pPr lvl="4"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10" name="Google Shape;110;p20"/>
          <p:cNvSpPr/>
          <p:nvPr>
            <p:ph idx="7" type="pic"/>
          </p:nvPr>
        </p:nvSpPr>
        <p:spPr>
          <a:xfrm>
            <a:off x="4636547" y="1482327"/>
            <a:ext cx="1780800" cy="1158300"/>
          </a:xfrm>
          <a:prstGeom prst="rect">
            <a:avLst/>
          </a:prstGeom>
          <a:noFill/>
          <a:ln>
            <a:noFill/>
          </a:ln>
        </p:spPr>
        <p:txBody>
          <a:bodyPr anchorCtr="0" anchor="t" bIns="34275" lIns="68575" spcFirstLastPara="1" rIns="68575" wrap="square" tIns="34275">
            <a:noAutofit/>
          </a:bodyPr>
          <a:lstStyle>
            <a:lvl1pPr lvl="0" marR="0" rtl="0" algn="l">
              <a:lnSpc>
                <a:spcPct val="120000"/>
              </a:lnSpc>
              <a:spcBef>
                <a:spcPts val="1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1pPr>
            <a:lvl2pPr lvl="1"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2pPr>
            <a:lvl3pPr lvl="2"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3pPr>
            <a:lvl4pPr lvl="3"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4pPr>
            <a:lvl5pPr lvl="4"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11" name="Google Shape;111;p20"/>
          <p:cNvSpPr/>
          <p:nvPr>
            <p:ph idx="8" type="pic"/>
          </p:nvPr>
        </p:nvSpPr>
        <p:spPr>
          <a:xfrm>
            <a:off x="6550175" y="1482327"/>
            <a:ext cx="1777500" cy="1158300"/>
          </a:xfrm>
          <a:prstGeom prst="rect">
            <a:avLst/>
          </a:prstGeom>
          <a:noFill/>
          <a:ln>
            <a:noFill/>
          </a:ln>
        </p:spPr>
        <p:txBody>
          <a:bodyPr anchorCtr="0" anchor="t" bIns="34275" lIns="68575" spcFirstLastPara="1" rIns="68575" wrap="square" tIns="34275">
            <a:noAutofit/>
          </a:bodyPr>
          <a:lstStyle>
            <a:lvl1pPr lvl="0" marR="0" rtl="0" algn="l">
              <a:lnSpc>
                <a:spcPct val="120000"/>
              </a:lnSpc>
              <a:spcBef>
                <a:spcPts val="1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1pPr>
            <a:lvl2pPr lvl="1"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2pPr>
            <a:lvl3pPr lvl="2"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3pPr>
            <a:lvl4pPr lvl="3"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4pPr>
            <a:lvl5pPr lvl="4"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12" name="Google Shape;112;p20"/>
          <p:cNvSpPr txBox="1"/>
          <p:nvPr>
            <p:ph idx="9" type="body"/>
          </p:nvPr>
        </p:nvSpPr>
        <p:spPr>
          <a:xfrm>
            <a:off x="753667" y="3035311"/>
            <a:ext cx="1839000" cy="16191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rgbClr val="3F3F3F"/>
              </a:buClr>
              <a:buSzPts val="600"/>
              <a:buNone/>
              <a:defRPr/>
            </a:lvl1pPr>
            <a:lvl2pPr indent="-266700" lvl="1" marL="914400" rtl="0" algn="l">
              <a:lnSpc>
                <a:spcPct val="120000"/>
              </a:lnSpc>
              <a:spcBef>
                <a:spcPts val="300"/>
              </a:spcBef>
              <a:spcAft>
                <a:spcPts val="0"/>
              </a:spcAft>
              <a:buClr>
                <a:srgbClr val="3F3F3F"/>
              </a:buClr>
              <a:buSzPts val="600"/>
              <a:buChar char="○"/>
              <a:defRPr/>
            </a:lvl2pPr>
            <a:lvl3pPr indent="-266700" lvl="2" marL="1371600" rtl="0" algn="l">
              <a:lnSpc>
                <a:spcPct val="120000"/>
              </a:lnSpc>
              <a:spcBef>
                <a:spcPts val="300"/>
              </a:spcBef>
              <a:spcAft>
                <a:spcPts val="0"/>
              </a:spcAft>
              <a:buClr>
                <a:srgbClr val="3F3F3F"/>
              </a:buClr>
              <a:buSzPts val="600"/>
              <a:buChar char="■"/>
              <a:defRPr/>
            </a:lvl3pPr>
            <a:lvl4pPr indent="-266700" lvl="3" marL="1828800" rtl="0" algn="l">
              <a:lnSpc>
                <a:spcPct val="120000"/>
              </a:lnSpc>
              <a:spcBef>
                <a:spcPts val="300"/>
              </a:spcBef>
              <a:spcAft>
                <a:spcPts val="0"/>
              </a:spcAft>
              <a:buClr>
                <a:srgbClr val="3F3F3F"/>
              </a:buClr>
              <a:buSzPts val="600"/>
              <a:buChar char="●"/>
              <a:defRPr/>
            </a:lvl4pPr>
            <a:lvl5pPr indent="-266700" lvl="4" marL="2286000" rtl="0" algn="l">
              <a:lnSpc>
                <a:spcPct val="120000"/>
              </a:lnSpc>
              <a:spcBef>
                <a:spcPts val="300"/>
              </a:spcBef>
              <a:spcAft>
                <a:spcPts val="0"/>
              </a:spcAft>
              <a:buClr>
                <a:srgbClr val="3F3F3F"/>
              </a:buClr>
              <a:buSzPts val="6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13" name="Google Shape;113;p20"/>
          <p:cNvSpPr txBox="1"/>
          <p:nvPr>
            <p:ph idx="13" type="body"/>
          </p:nvPr>
        </p:nvSpPr>
        <p:spPr>
          <a:xfrm>
            <a:off x="2661047" y="3035311"/>
            <a:ext cx="1842900" cy="16191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rgbClr val="3F3F3F"/>
              </a:buClr>
              <a:buSzPts val="600"/>
              <a:buNone/>
              <a:defRPr/>
            </a:lvl1pPr>
            <a:lvl2pPr indent="-266700" lvl="1" marL="914400" rtl="0" algn="l">
              <a:lnSpc>
                <a:spcPct val="120000"/>
              </a:lnSpc>
              <a:spcBef>
                <a:spcPts val="300"/>
              </a:spcBef>
              <a:spcAft>
                <a:spcPts val="0"/>
              </a:spcAft>
              <a:buClr>
                <a:srgbClr val="3F3F3F"/>
              </a:buClr>
              <a:buSzPts val="600"/>
              <a:buChar char="○"/>
              <a:defRPr/>
            </a:lvl2pPr>
            <a:lvl3pPr indent="-266700" lvl="2" marL="1371600" rtl="0" algn="l">
              <a:lnSpc>
                <a:spcPct val="120000"/>
              </a:lnSpc>
              <a:spcBef>
                <a:spcPts val="300"/>
              </a:spcBef>
              <a:spcAft>
                <a:spcPts val="0"/>
              </a:spcAft>
              <a:buClr>
                <a:srgbClr val="3F3F3F"/>
              </a:buClr>
              <a:buSzPts val="600"/>
              <a:buChar char="■"/>
              <a:defRPr/>
            </a:lvl3pPr>
            <a:lvl4pPr indent="-266700" lvl="3" marL="1828800" rtl="0" algn="l">
              <a:lnSpc>
                <a:spcPct val="120000"/>
              </a:lnSpc>
              <a:spcBef>
                <a:spcPts val="300"/>
              </a:spcBef>
              <a:spcAft>
                <a:spcPts val="0"/>
              </a:spcAft>
              <a:buClr>
                <a:srgbClr val="3F3F3F"/>
              </a:buClr>
              <a:buSzPts val="600"/>
              <a:buChar char="●"/>
              <a:defRPr/>
            </a:lvl4pPr>
            <a:lvl5pPr indent="-266700" lvl="4" marL="2286000" rtl="0" algn="l">
              <a:lnSpc>
                <a:spcPct val="120000"/>
              </a:lnSpc>
              <a:spcBef>
                <a:spcPts val="300"/>
              </a:spcBef>
              <a:spcAft>
                <a:spcPts val="0"/>
              </a:spcAft>
              <a:buClr>
                <a:srgbClr val="3F3F3F"/>
              </a:buClr>
              <a:buSzPts val="6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14" name="Google Shape;114;p20"/>
          <p:cNvSpPr txBox="1"/>
          <p:nvPr>
            <p:ph idx="14" type="body"/>
          </p:nvPr>
        </p:nvSpPr>
        <p:spPr>
          <a:xfrm>
            <a:off x="4574382" y="3035311"/>
            <a:ext cx="1843200" cy="16191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rgbClr val="3F3F3F"/>
              </a:buClr>
              <a:buSzPts val="600"/>
              <a:buNone/>
              <a:defRPr/>
            </a:lvl1pPr>
            <a:lvl2pPr indent="-266700" lvl="1" marL="914400" rtl="0" algn="l">
              <a:lnSpc>
                <a:spcPct val="120000"/>
              </a:lnSpc>
              <a:spcBef>
                <a:spcPts val="300"/>
              </a:spcBef>
              <a:spcAft>
                <a:spcPts val="0"/>
              </a:spcAft>
              <a:buClr>
                <a:srgbClr val="3F3F3F"/>
              </a:buClr>
              <a:buSzPts val="600"/>
              <a:buChar char="○"/>
              <a:defRPr/>
            </a:lvl2pPr>
            <a:lvl3pPr indent="-266700" lvl="2" marL="1371600" rtl="0" algn="l">
              <a:lnSpc>
                <a:spcPct val="120000"/>
              </a:lnSpc>
              <a:spcBef>
                <a:spcPts val="300"/>
              </a:spcBef>
              <a:spcAft>
                <a:spcPts val="0"/>
              </a:spcAft>
              <a:buClr>
                <a:srgbClr val="3F3F3F"/>
              </a:buClr>
              <a:buSzPts val="600"/>
              <a:buChar char="■"/>
              <a:defRPr/>
            </a:lvl3pPr>
            <a:lvl4pPr indent="-266700" lvl="3" marL="1828800" rtl="0" algn="l">
              <a:lnSpc>
                <a:spcPct val="120000"/>
              </a:lnSpc>
              <a:spcBef>
                <a:spcPts val="300"/>
              </a:spcBef>
              <a:spcAft>
                <a:spcPts val="0"/>
              </a:spcAft>
              <a:buClr>
                <a:srgbClr val="3F3F3F"/>
              </a:buClr>
              <a:buSzPts val="600"/>
              <a:buChar char="●"/>
              <a:defRPr/>
            </a:lvl4pPr>
            <a:lvl5pPr indent="-266700" lvl="4" marL="2286000" rtl="0" algn="l">
              <a:lnSpc>
                <a:spcPct val="120000"/>
              </a:lnSpc>
              <a:spcBef>
                <a:spcPts val="300"/>
              </a:spcBef>
              <a:spcAft>
                <a:spcPts val="0"/>
              </a:spcAft>
              <a:buClr>
                <a:srgbClr val="3F3F3F"/>
              </a:buClr>
              <a:buSzPts val="6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15" name="Google Shape;115;p20"/>
          <p:cNvSpPr txBox="1"/>
          <p:nvPr>
            <p:ph idx="15" type="body"/>
          </p:nvPr>
        </p:nvSpPr>
        <p:spPr>
          <a:xfrm>
            <a:off x="6484144" y="3035311"/>
            <a:ext cx="1842900" cy="16191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rgbClr val="3F3F3F"/>
              </a:buClr>
              <a:buSzPts val="600"/>
              <a:buNone/>
              <a:defRPr/>
            </a:lvl1pPr>
            <a:lvl2pPr indent="-266700" lvl="1" marL="914400" rtl="0" algn="l">
              <a:lnSpc>
                <a:spcPct val="120000"/>
              </a:lnSpc>
              <a:spcBef>
                <a:spcPts val="300"/>
              </a:spcBef>
              <a:spcAft>
                <a:spcPts val="0"/>
              </a:spcAft>
              <a:buClr>
                <a:srgbClr val="3F3F3F"/>
              </a:buClr>
              <a:buSzPts val="600"/>
              <a:buChar char="○"/>
              <a:defRPr/>
            </a:lvl2pPr>
            <a:lvl3pPr indent="-266700" lvl="2" marL="1371600" rtl="0" algn="l">
              <a:lnSpc>
                <a:spcPct val="120000"/>
              </a:lnSpc>
              <a:spcBef>
                <a:spcPts val="300"/>
              </a:spcBef>
              <a:spcAft>
                <a:spcPts val="0"/>
              </a:spcAft>
              <a:buClr>
                <a:srgbClr val="3F3F3F"/>
              </a:buClr>
              <a:buSzPts val="600"/>
              <a:buChar char="■"/>
              <a:defRPr/>
            </a:lvl3pPr>
            <a:lvl4pPr indent="-266700" lvl="3" marL="1828800" rtl="0" algn="l">
              <a:lnSpc>
                <a:spcPct val="120000"/>
              </a:lnSpc>
              <a:spcBef>
                <a:spcPts val="300"/>
              </a:spcBef>
              <a:spcAft>
                <a:spcPts val="0"/>
              </a:spcAft>
              <a:buClr>
                <a:srgbClr val="3F3F3F"/>
              </a:buClr>
              <a:buSzPts val="600"/>
              <a:buChar char="●"/>
              <a:defRPr/>
            </a:lvl4pPr>
            <a:lvl5pPr indent="-266700" lvl="4" marL="2286000" rtl="0" algn="l">
              <a:lnSpc>
                <a:spcPct val="120000"/>
              </a:lnSpc>
              <a:spcBef>
                <a:spcPts val="300"/>
              </a:spcBef>
              <a:spcAft>
                <a:spcPts val="0"/>
              </a:spcAft>
              <a:buClr>
                <a:srgbClr val="3F3F3F"/>
              </a:buClr>
              <a:buSzPts val="6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16" name="Google Shape;116;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17" name="Shape 117"/>
        <p:cNvGrpSpPr/>
        <p:nvPr/>
      </p:nvGrpSpPr>
      <p:grpSpPr>
        <a:xfrm>
          <a:off x="0" y="0"/>
          <a:ext cx="0" cy="0"/>
          <a:chOff x="0" y="0"/>
          <a:chExt cx="0" cy="0"/>
        </a:xfrm>
      </p:grpSpPr>
      <p:sp>
        <p:nvSpPr>
          <p:cNvPr id="118" name="Google Shape;118;p21"/>
          <p:cNvSpPr txBox="1"/>
          <p:nvPr>
            <p:ph type="title"/>
          </p:nvPr>
        </p:nvSpPr>
        <p:spPr>
          <a:xfrm>
            <a:off x="754956" y="459000"/>
            <a:ext cx="7640100" cy="684000"/>
          </a:xfrm>
          <a:prstGeom prst="rect">
            <a:avLst/>
          </a:prstGeom>
          <a:noFill/>
          <a:ln>
            <a:noFill/>
          </a:ln>
        </p:spPr>
        <p:txBody>
          <a:bodyPr anchorCtr="0" anchor="t" bIns="34275" lIns="68575" spcFirstLastPara="1" rIns="68575" wrap="square" tIns="34275">
            <a:normAutofit/>
          </a:bodyPr>
          <a:lstStyle>
            <a:lvl1pPr lvl="0" rtl="0" algn="l">
              <a:lnSpc>
                <a:spcPct val="12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9" name="Google Shape;119;p21"/>
          <p:cNvSpPr txBox="1"/>
          <p:nvPr>
            <p:ph idx="1" type="body"/>
          </p:nvPr>
        </p:nvSpPr>
        <p:spPr>
          <a:xfrm>
            <a:off x="6484144" y="1482329"/>
            <a:ext cx="1842900" cy="3948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chemeClr val="dk1"/>
              </a:buClr>
              <a:buSzPts val="700"/>
              <a:buNone/>
              <a:defRPr b="1" sz="700">
                <a:solidFill>
                  <a:schemeClr val="dk1"/>
                </a:solidFill>
              </a:defRPr>
            </a:lvl1pPr>
            <a:lvl2pPr indent="-228600" lvl="1" marL="914400" rtl="0" algn="l">
              <a:lnSpc>
                <a:spcPct val="120000"/>
              </a:lnSpc>
              <a:spcBef>
                <a:spcPts val="300"/>
              </a:spcBef>
              <a:spcAft>
                <a:spcPts val="0"/>
              </a:spcAft>
              <a:buClr>
                <a:srgbClr val="3F3F3F"/>
              </a:buClr>
              <a:buSzPts val="800"/>
              <a:buNone/>
              <a:defRPr b="1" sz="800"/>
            </a:lvl2pPr>
            <a:lvl3pPr indent="-228600" lvl="2" marL="1371600" rtl="0" algn="l">
              <a:lnSpc>
                <a:spcPct val="120000"/>
              </a:lnSpc>
              <a:spcBef>
                <a:spcPts val="300"/>
              </a:spcBef>
              <a:spcAft>
                <a:spcPts val="0"/>
              </a:spcAft>
              <a:buClr>
                <a:srgbClr val="3F3F3F"/>
              </a:buClr>
              <a:buSzPts val="800"/>
              <a:buNone/>
              <a:defRPr b="1" sz="800"/>
            </a:lvl3pPr>
            <a:lvl4pPr indent="-228600" lvl="3" marL="1828800" rtl="0" algn="l">
              <a:lnSpc>
                <a:spcPct val="120000"/>
              </a:lnSpc>
              <a:spcBef>
                <a:spcPts val="300"/>
              </a:spcBef>
              <a:spcAft>
                <a:spcPts val="0"/>
              </a:spcAft>
              <a:buClr>
                <a:srgbClr val="3F3F3F"/>
              </a:buClr>
              <a:buSzPts val="800"/>
              <a:buNone/>
              <a:defRPr b="1" sz="800"/>
            </a:lvl4pPr>
            <a:lvl5pPr indent="-228600" lvl="4" marL="2286000" rtl="0" algn="l">
              <a:lnSpc>
                <a:spcPct val="120000"/>
              </a:lnSpc>
              <a:spcBef>
                <a:spcPts val="300"/>
              </a:spcBef>
              <a:spcAft>
                <a:spcPts val="0"/>
              </a:spcAft>
              <a:buClr>
                <a:srgbClr val="3F3F3F"/>
              </a:buClr>
              <a:buSzPts val="800"/>
              <a:buNone/>
              <a:defRPr b="1"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20" name="Google Shape;120;p21"/>
          <p:cNvSpPr txBox="1"/>
          <p:nvPr>
            <p:ph idx="2" type="body"/>
          </p:nvPr>
        </p:nvSpPr>
        <p:spPr>
          <a:xfrm>
            <a:off x="4571063" y="1482329"/>
            <a:ext cx="1846500" cy="3948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chemeClr val="dk1"/>
              </a:buClr>
              <a:buSzPts val="700"/>
              <a:buNone/>
              <a:defRPr b="1" sz="700">
                <a:solidFill>
                  <a:schemeClr val="dk1"/>
                </a:solidFill>
              </a:defRPr>
            </a:lvl1pPr>
            <a:lvl2pPr indent="-228600" lvl="1" marL="914400" rtl="0" algn="l">
              <a:lnSpc>
                <a:spcPct val="120000"/>
              </a:lnSpc>
              <a:spcBef>
                <a:spcPts val="300"/>
              </a:spcBef>
              <a:spcAft>
                <a:spcPts val="0"/>
              </a:spcAft>
              <a:buClr>
                <a:srgbClr val="3F3F3F"/>
              </a:buClr>
              <a:buSzPts val="800"/>
              <a:buNone/>
              <a:defRPr b="1" sz="800"/>
            </a:lvl2pPr>
            <a:lvl3pPr indent="-228600" lvl="2" marL="1371600" rtl="0" algn="l">
              <a:lnSpc>
                <a:spcPct val="120000"/>
              </a:lnSpc>
              <a:spcBef>
                <a:spcPts val="300"/>
              </a:spcBef>
              <a:spcAft>
                <a:spcPts val="0"/>
              </a:spcAft>
              <a:buClr>
                <a:srgbClr val="3F3F3F"/>
              </a:buClr>
              <a:buSzPts val="800"/>
              <a:buNone/>
              <a:defRPr b="1" sz="800"/>
            </a:lvl3pPr>
            <a:lvl4pPr indent="-228600" lvl="3" marL="1828800" rtl="0" algn="l">
              <a:lnSpc>
                <a:spcPct val="120000"/>
              </a:lnSpc>
              <a:spcBef>
                <a:spcPts val="300"/>
              </a:spcBef>
              <a:spcAft>
                <a:spcPts val="0"/>
              </a:spcAft>
              <a:buClr>
                <a:srgbClr val="3F3F3F"/>
              </a:buClr>
              <a:buSzPts val="800"/>
              <a:buNone/>
              <a:defRPr b="1" sz="800"/>
            </a:lvl4pPr>
            <a:lvl5pPr indent="-228600" lvl="4" marL="2286000" rtl="0" algn="l">
              <a:lnSpc>
                <a:spcPct val="120000"/>
              </a:lnSpc>
              <a:spcBef>
                <a:spcPts val="300"/>
              </a:spcBef>
              <a:spcAft>
                <a:spcPts val="0"/>
              </a:spcAft>
              <a:buClr>
                <a:srgbClr val="3F3F3F"/>
              </a:buClr>
              <a:buSzPts val="800"/>
              <a:buNone/>
              <a:defRPr b="1"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21" name="Google Shape;121;p21"/>
          <p:cNvSpPr txBox="1"/>
          <p:nvPr>
            <p:ph idx="3" type="body"/>
          </p:nvPr>
        </p:nvSpPr>
        <p:spPr>
          <a:xfrm>
            <a:off x="2667294" y="1482329"/>
            <a:ext cx="1837800" cy="3948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chemeClr val="dk1"/>
              </a:buClr>
              <a:buSzPts val="700"/>
              <a:buNone/>
              <a:defRPr b="1" sz="700">
                <a:solidFill>
                  <a:schemeClr val="dk1"/>
                </a:solidFill>
              </a:defRPr>
            </a:lvl1pPr>
            <a:lvl2pPr indent="-228600" lvl="1" marL="914400" rtl="0" algn="l">
              <a:lnSpc>
                <a:spcPct val="120000"/>
              </a:lnSpc>
              <a:spcBef>
                <a:spcPts val="300"/>
              </a:spcBef>
              <a:spcAft>
                <a:spcPts val="0"/>
              </a:spcAft>
              <a:buClr>
                <a:srgbClr val="3F3F3F"/>
              </a:buClr>
              <a:buSzPts val="800"/>
              <a:buNone/>
              <a:defRPr b="1" sz="800"/>
            </a:lvl2pPr>
            <a:lvl3pPr indent="-228600" lvl="2" marL="1371600" rtl="0" algn="l">
              <a:lnSpc>
                <a:spcPct val="120000"/>
              </a:lnSpc>
              <a:spcBef>
                <a:spcPts val="300"/>
              </a:spcBef>
              <a:spcAft>
                <a:spcPts val="0"/>
              </a:spcAft>
              <a:buClr>
                <a:srgbClr val="3F3F3F"/>
              </a:buClr>
              <a:buSzPts val="800"/>
              <a:buNone/>
              <a:defRPr b="1" sz="800"/>
            </a:lvl3pPr>
            <a:lvl4pPr indent="-228600" lvl="3" marL="1828800" rtl="0" algn="l">
              <a:lnSpc>
                <a:spcPct val="120000"/>
              </a:lnSpc>
              <a:spcBef>
                <a:spcPts val="300"/>
              </a:spcBef>
              <a:spcAft>
                <a:spcPts val="0"/>
              </a:spcAft>
              <a:buClr>
                <a:srgbClr val="3F3F3F"/>
              </a:buClr>
              <a:buSzPts val="800"/>
              <a:buNone/>
              <a:defRPr b="1" sz="800"/>
            </a:lvl4pPr>
            <a:lvl5pPr indent="-228600" lvl="4" marL="2286000" rtl="0" algn="l">
              <a:lnSpc>
                <a:spcPct val="120000"/>
              </a:lnSpc>
              <a:spcBef>
                <a:spcPts val="300"/>
              </a:spcBef>
              <a:spcAft>
                <a:spcPts val="0"/>
              </a:spcAft>
              <a:buClr>
                <a:srgbClr val="3F3F3F"/>
              </a:buClr>
              <a:buSzPts val="800"/>
              <a:buNone/>
              <a:defRPr b="1"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22" name="Google Shape;122;p21"/>
          <p:cNvSpPr txBox="1"/>
          <p:nvPr>
            <p:ph idx="4" type="body"/>
          </p:nvPr>
        </p:nvSpPr>
        <p:spPr>
          <a:xfrm>
            <a:off x="754213" y="1482329"/>
            <a:ext cx="1838100" cy="3948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chemeClr val="dk1"/>
              </a:buClr>
              <a:buSzPts val="700"/>
              <a:buNone/>
              <a:defRPr b="1" sz="700">
                <a:solidFill>
                  <a:schemeClr val="dk1"/>
                </a:solidFill>
              </a:defRPr>
            </a:lvl1pPr>
            <a:lvl2pPr indent="-228600" lvl="1" marL="914400" rtl="0" algn="l">
              <a:lnSpc>
                <a:spcPct val="120000"/>
              </a:lnSpc>
              <a:spcBef>
                <a:spcPts val="300"/>
              </a:spcBef>
              <a:spcAft>
                <a:spcPts val="0"/>
              </a:spcAft>
              <a:buClr>
                <a:srgbClr val="3F3F3F"/>
              </a:buClr>
              <a:buSzPts val="800"/>
              <a:buNone/>
              <a:defRPr b="1" sz="800"/>
            </a:lvl2pPr>
            <a:lvl3pPr indent="-228600" lvl="2" marL="1371600" rtl="0" algn="l">
              <a:lnSpc>
                <a:spcPct val="120000"/>
              </a:lnSpc>
              <a:spcBef>
                <a:spcPts val="300"/>
              </a:spcBef>
              <a:spcAft>
                <a:spcPts val="0"/>
              </a:spcAft>
              <a:buClr>
                <a:srgbClr val="3F3F3F"/>
              </a:buClr>
              <a:buSzPts val="800"/>
              <a:buNone/>
              <a:defRPr b="1" sz="800"/>
            </a:lvl3pPr>
            <a:lvl4pPr indent="-228600" lvl="3" marL="1828800" rtl="0" algn="l">
              <a:lnSpc>
                <a:spcPct val="120000"/>
              </a:lnSpc>
              <a:spcBef>
                <a:spcPts val="300"/>
              </a:spcBef>
              <a:spcAft>
                <a:spcPts val="0"/>
              </a:spcAft>
              <a:buClr>
                <a:srgbClr val="3F3F3F"/>
              </a:buClr>
              <a:buSzPts val="800"/>
              <a:buNone/>
              <a:defRPr b="1" sz="800"/>
            </a:lvl4pPr>
            <a:lvl5pPr indent="-228600" lvl="4" marL="2286000" rtl="0" algn="l">
              <a:lnSpc>
                <a:spcPct val="120000"/>
              </a:lnSpc>
              <a:spcBef>
                <a:spcPts val="300"/>
              </a:spcBef>
              <a:spcAft>
                <a:spcPts val="0"/>
              </a:spcAft>
              <a:buClr>
                <a:srgbClr val="3F3F3F"/>
              </a:buClr>
              <a:buSzPts val="800"/>
              <a:buNone/>
              <a:defRPr b="1"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23" name="Google Shape;123;p21"/>
          <p:cNvSpPr/>
          <p:nvPr>
            <p:ph idx="5" type="pic"/>
          </p:nvPr>
        </p:nvSpPr>
        <p:spPr>
          <a:xfrm>
            <a:off x="819150" y="1877054"/>
            <a:ext cx="1773600" cy="1158600"/>
          </a:xfrm>
          <a:prstGeom prst="rect">
            <a:avLst/>
          </a:prstGeom>
          <a:noFill/>
          <a:ln>
            <a:noFill/>
          </a:ln>
        </p:spPr>
        <p:txBody>
          <a:bodyPr anchorCtr="0" anchor="t" bIns="34275" lIns="68575" spcFirstLastPara="1" rIns="68575" wrap="square" tIns="34275">
            <a:noAutofit/>
          </a:bodyPr>
          <a:lstStyle>
            <a:lvl1pPr lvl="0" marR="0" rtl="0" algn="l">
              <a:lnSpc>
                <a:spcPct val="120000"/>
              </a:lnSpc>
              <a:spcBef>
                <a:spcPts val="1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1pPr>
            <a:lvl2pPr lvl="1"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2pPr>
            <a:lvl3pPr lvl="2"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3pPr>
            <a:lvl4pPr lvl="3"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4pPr>
            <a:lvl5pPr lvl="4"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4" name="Google Shape;124;p21"/>
          <p:cNvSpPr/>
          <p:nvPr>
            <p:ph idx="6" type="pic"/>
          </p:nvPr>
        </p:nvSpPr>
        <p:spPr>
          <a:xfrm>
            <a:off x="2732778" y="1877052"/>
            <a:ext cx="1772400" cy="1158300"/>
          </a:xfrm>
          <a:prstGeom prst="rect">
            <a:avLst/>
          </a:prstGeom>
          <a:noFill/>
          <a:ln>
            <a:noFill/>
          </a:ln>
        </p:spPr>
        <p:txBody>
          <a:bodyPr anchorCtr="0" anchor="t" bIns="34275" lIns="68575" spcFirstLastPara="1" rIns="68575" wrap="square" tIns="34275">
            <a:noAutofit/>
          </a:bodyPr>
          <a:lstStyle>
            <a:lvl1pPr lvl="0" marR="0" rtl="0" algn="l">
              <a:lnSpc>
                <a:spcPct val="120000"/>
              </a:lnSpc>
              <a:spcBef>
                <a:spcPts val="1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1pPr>
            <a:lvl2pPr lvl="1"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2pPr>
            <a:lvl3pPr lvl="2"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3pPr>
            <a:lvl4pPr lvl="3"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4pPr>
            <a:lvl5pPr lvl="4"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5" name="Google Shape;125;p21"/>
          <p:cNvSpPr/>
          <p:nvPr>
            <p:ph idx="7" type="pic"/>
          </p:nvPr>
        </p:nvSpPr>
        <p:spPr>
          <a:xfrm>
            <a:off x="4636547" y="1877052"/>
            <a:ext cx="1780800" cy="1158300"/>
          </a:xfrm>
          <a:prstGeom prst="rect">
            <a:avLst/>
          </a:prstGeom>
          <a:noFill/>
          <a:ln>
            <a:noFill/>
          </a:ln>
        </p:spPr>
        <p:txBody>
          <a:bodyPr anchorCtr="0" anchor="t" bIns="34275" lIns="68575" spcFirstLastPara="1" rIns="68575" wrap="square" tIns="34275">
            <a:noAutofit/>
          </a:bodyPr>
          <a:lstStyle>
            <a:lvl1pPr lvl="0" marR="0" rtl="0" algn="l">
              <a:lnSpc>
                <a:spcPct val="120000"/>
              </a:lnSpc>
              <a:spcBef>
                <a:spcPts val="1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1pPr>
            <a:lvl2pPr lvl="1"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2pPr>
            <a:lvl3pPr lvl="2"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3pPr>
            <a:lvl4pPr lvl="3"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4pPr>
            <a:lvl5pPr lvl="4"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6" name="Google Shape;126;p21"/>
          <p:cNvSpPr/>
          <p:nvPr>
            <p:ph idx="8" type="pic"/>
          </p:nvPr>
        </p:nvSpPr>
        <p:spPr>
          <a:xfrm>
            <a:off x="6550175" y="1877052"/>
            <a:ext cx="1777500" cy="1158300"/>
          </a:xfrm>
          <a:prstGeom prst="rect">
            <a:avLst/>
          </a:prstGeom>
          <a:noFill/>
          <a:ln>
            <a:noFill/>
          </a:ln>
        </p:spPr>
        <p:txBody>
          <a:bodyPr anchorCtr="0" anchor="t" bIns="34275" lIns="68575" spcFirstLastPara="1" rIns="68575" wrap="square" tIns="34275">
            <a:noAutofit/>
          </a:bodyPr>
          <a:lstStyle>
            <a:lvl1pPr lvl="0" marR="0" rtl="0" algn="l">
              <a:lnSpc>
                <a:spcPct val="120000"/>
              </a:lnSpc>
              <a:spcBef>
                <a:spcPts val="1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1pPr>
            <a:lvl2pPr lvl="1"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2pPr>
            <a:lvl3pPr lvl="2"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3pPr>
            <a:lvl4pPr lvl="3"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4pPr>
            <a:lvl5pPr lvl="4"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7" name="Google Shape;127;p21"/>
          <p:cNvSpPr txBox="1"/>
          <p:nvPr>
            <p:ph idx="9" type="body"/>
          </p:nvPr>
        </p:nvSpPr>
        <p:spPr>
          <a:xfrm>
            <a:off x="753667" y="3102769"/>
            <a:ext cx="1839000" cy="15516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rgbClr val="3F3F3F"/>
              </a:buClr>
              <a:buSzPts val="600"/>
              <a:buNone/>
              <a:defRPr/>
            </a:lvl1pPr>
            <a:lvl2pPr indent="-266700" lvl="1" marL="914400" rtl="0" algn="l">
              <a:lnSpc>
                <a:spcPct val="120000"/>
              </a:lnSpc>
              <a:spcBef>
                <a:spcPts val="300"/>
              </a:spcBef>
              <a:spcAft>
                <a:spcPts val="0"/>
              </a:spcAft>
              <a:buClr>
                <a:srgbClr val="3F3F3F"/>
              </a:buClr>
              <a:buSzPts val="600"/>
              <a:buChar char="○"/>
              <a:defRPr/>
            </a:lvl2pPr>
            <a:lvl3pPr indent="-266700" lvl="2" marL="1371600" rtl="0" algn="l">
              <a:lnSpc>
                <a:spcPct val="120000"/>
              </a:lnSpc>
              <a:spcBef>
                <a:spcPts val="300"/>
              </a:spcBef>
              <a:spcAft>
                <a:spcPts val="0"/>
              </a:spcAft>
              <a:buClr>
                <a:srgbClr val="3F3F3F"/>
              </a:buClr>
              <a:buSzPts val="600"/>
              <a:buChar char="■"/>
              <a:defRPr/>
            </a:lvl3pPr>
            <a:lvl4pPr indent="-266700" lvl="3" marL="1828800" rtl="0" algn="l">
              <a:lnSpc>
                <a:spcPct val="120000"/>
              </a:lnSpc>
              <a:spcBef>
                <a:spcPts val="300"/>
              </a:spcBef>
              <a:spcAft>
                <a:spcPts val="0"/>
              </a:spcAft>
              <a:buClr>
                <a:srgbClr val="3F3F3F"/>
              </a:buClr>
              <a:buSzPts val="600"/>
              <a:buChar char="●"/>
              <a:defRPr/>
            </a:lvl4pPr>
            <a:lvl5pPr indent="-266700" lvl="4" marL="2286000" rtl="0" algn="l">
              <a:lnSpc>
                <a:spcPct val="120000"/>
              </a:lnSpc>
              <a:spcBef>
                <a:spcPts val="300"/>
              </a:spcBef>
              <a:spcAft>
                <a:spcPts val="0"/>
              </a:spcAft>
              <a:buClr>
                <a:srgbClr val="3F3F3F"/>
              </a:buClr>
              <a:buSzPts val="6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28" name="Google Shape;128;p21"/>
          <p:cNvSpPr txBox="1"/>
          <p:nvPr>
            <p:ph idx="13" type="body"/>
          </p:nvPr>
        </p:nvSpPr>
        <p:spPr>
          <a:xfrm>
            <a:off x="2661047" y="3102769"/>
            <a:ext cx="1842900" cy="15516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rgbClr val="3F3F3F"/>
              </a:buClr>
              <a:buSzPts val="600"/>
              <a:buNone/>
              <a:defRPr/>
            </a:lvl1pPr>
            <a:lvl2pPr indent="-266700" lvl="1" marL="914400" rtl="0" algn="l">
              <a:lnSpc>
                <a:spcPct val="120000"/>
              </a:lnSpc>
              <a:spcBef>
                <a:spcPts val="300"/>
              </a:spcBef>
              <a:spcAft>
                <a:spcPts val="0"/>
              </a:spcAft>
              <a:buClr>
                <a:srgbClr val="3F3F3F"/>
              </a:buClr>
              <a:buSzPts val="600"/>
              <a:buChar char="○"/>
              <a:defRPr/>
            </a:lvl2pPr>
            <a:lvl3pPr indent="-266700" lvl="2" marL="1371600" rtl="0" algn="l">
              <a:lnSpc>
                <a:spcPct val="120000"/>
              </a:lnSpc>
              <a:spcBef>
                <a:spcPts val="300"/>
              </a:spcBef>
              <a:spcAft>
                <a:spcPts val="0"/>
              </a:spcAft>
              <a:buClr>
                <a:srgbClr val="3F3F3F"/>
              </a:buClr>
              <a:buSzPts val="600"/>
              <a:buChar char="■"/>
              <a:defRPr/>
            </a:lvl3pPr>
            <a:lvl4pPr indent="-266700" lvl="3" marL="1828800" rtl="0" algn="l">
              <a:lnSpc>
                <a:spcPct val="120000"/>
              </a:lnSpc>
              <a:spcBef>
                <a:spcPts val="300"/>
              </a:spcBef>
              <a:spcAft>
                <a:spcPts val="0"/>
              </a:spcAft>
              <a:buClr>
                <a:srgbClr val="3F3F3F"/>
              </a:buClr>
              <a:buSzPts val="600"/>
              <a:buChar char="●"/>
              <a:defRPr/>
            </a:lvl4pPr>
            <a:lvl5pPr indent="-266700" lvl="4" marL="2286000" rtl="0" algn="l">
              <a:lnSpc>
                <a:spcPct val="120000"/>
              </a:lnSpc>
              <a:spcBef>
                <a:spcPts val="300"/>
              </a:spcBef>
              <a:spcAft>
                <a:spcPts val="0"/>
              </a:spcAft>
              <a:buClr>
                <a:srgbClr val="3F3F3F"/>
              </a:buClr>
              <a:buSzPts val="6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29" name="Google Shape;129;p21"/>
          <p:cNvSpPr txBox="1"/>
          <p:nvPr>
            <p:ph idx="14" type="body"/>
          </p:nvPr>
        </p:nvSpPr>
        <p:spPr>
          <a:xfrm>
            <a:off x="4574382" y="3102769"/>
            <a:ext cx="1843200" cy="15516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rgbClr val="3F3F3F"/>
              </a:buClr>
              <a:buSzPts val="600"/>
              <a:buNone/>
              <a:defRPr/>
            </a:lvl1pPr>
            <a:lvl2pPr indent="-266700" lvl="1" marL="914400" rtl="0" algn="l">
              <a:lnSpc>
                <a:spcPct val="120000"/>
              </a:lnSpc>
              <a:spcBef>
                <a:spcPts val="300"/>
              </a:spcBef>
              <a:spcAft>
                <a:spcPts val="0"/>
              </a:spcAft>
              <a:buClr>
                <a:srgbClr val="3F3F3F"/>
              </a:buClr>
              <a:buSzPts val="600"/>
              <a:buChar char="○"/>
              <a:defRPr/>
            </a:lvl2pPr>
            <a:lvl3pPr indent="-266700" lvl="2" marL="1371600" rtl="0" algn="l">
              <a:lnSpc>
                <a:spcPct val="120000"/>
              </a:lnSpc>
              <a:spcBef>
                <a:spcPts val="300"/>
              </a:spcBef>
              <a:spcAft>
                <a:spcPts val="0"/>
              </a:spcAft>
              <a:buClr>
                <a:srgbClr val="3F3F3F"/>
              </a:buClr>
              <a:buSzPts val="600"/>
              <a:buChar char="■"/>
              <a:defRPr/>
            </a:lvl3pPr>
            <a:lvl4pPr indent="-266700" lvl="3" marL="1828800" rtl="0" algn="l">
              <a:lnSpc>
                <a:spcPct val="120000"/>
              </a:lnSpc>
              <a:spcBef>
                <a:spcPts val="300"/>
              </a:spcBef>
              <a:spcAft>
                <a:spcPts val="0"/>
              </a:spcAft>
              <a:buClr>
                <a:srgbClr val="3F3F3F"/>
              </a:buClr>
              <a:buSzPts val="600"/>
              <a:buChar char="●"/>
              <a:defRPr/>
            </a:lvl4pPr>
            <a:lvl5pPr indent="-266700" lvl="4" marL="2286000" rtl="0" algn="l">
              <a:lnSpc>
                <a:spcPct val="120000"/>
              </a:lnSpc>
              <a:spcBef>
                <a:spcPts val="300"/>
              </a:spcBef>
              <a:spcAft>
                <a:spcPts val="0"/>
              </a:spcAft>
              <a:buClr>
                <a:srgbClr val="3F3F3F"/>
              </a:buClr>
              <a:buSzPts val="6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30" name="Google Shape;130;p21"/>
          <p:cNvSpPr txBox="1"/>
          <p:nvPr>
            <p:ph idx="15" type="body"/>
          </p:nvPr>
        </p:nvSpPr>
        <p:spPr>
          <a:xfrm>
            <a:off x="6484144" y="3102769"/>
            <a:ext cx="1842900" cy="15516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rgbClr val="3F3F3F"/>
              </a:buClr>
              <a:buSzPts val="600"/>
              <a:buNone/>
              <a:defRPr/>
            </a:lvl1pPr>
            <a:lvl2pPr indent="-266700" lvl="1" marL="914400" rtl="0" algn="l">
              <a:lnSpc>
                <a:spcPct val="120000"/>
              </a:lnSpc>
              <a:spcBef>
                <a:spcPts val="300"/>
              </a:spcBef>
              <a:spcAft>
                <a:spcPts val="0"/>
              </a:spcAft>
              <a:buClr>
                <a:srgbClr val="3F3F3F"/>
              </a:buClr>
              <a:buSzPts val="600"/>
              <a:buChar char="○"/>
              <a:defRPr/>
            </a:lvl2pPr>
            <a:lvl3pPr indent="-266700" lvl="2" marL="1371600" rtl="0" algn="l">
              <a:lnSpc>
                <a:spcPct val="120000"/>
              </a:lnSpc>
              <a:spcBef>
                <a:spcPts val="300"/>
              </a:spcBef>
              <a:spcAft>
                <a:spcPts val="0"/>
              </a:spcAft>
              <a:buClr>
                <a:srgbClr val="3F3F3F"/>
              </a:buClr>
              <a:buSzPts val="600"/>
              <a:buChar char="■"/>
              <a:defRPr/>
            </a:lvl3pPr>
            <a:lvl4pPr indent="-266700" lvl="3" marL="1828800" rtl="0" algn="l">
              <a:lnSpc>
                <a:spcPct val="120000"/>
              </a:lnSpc>
              <a:spcBef>
                <a:spcPts val="300"/>
              </a:spcBef>
              <a:spcAft>
                <a:spcPts val="0"/>
              </a:spcAft>
              <a:buClr>
                <a:srgbClr val="3F3F3F"/>
              </a:buClr>
              <a:buSzPts val="600"/>
              <a:buChar char="●"/>
              <a:defRPr/>
            </a:lvl4pPr>
            <a:lvl5pPr indent="-266700" lvl="4" marL="2286000" rtl="0" algn="l">
              <a:lnSpc>
                <a:spcPct val="120000"/>
              </a:lnSpc>
              <a:spcBef>
                <a:spcPts val="300"/>
              </a:spcBef>
              <a:spcAft>
                <a:spcPts val="0"/>
              </a:spcAft>
              <a:buClr>
                <a:srgbClr val="3F3F3F"/>
              </a:buClr>
              <a:buSzPts val="6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31" name="Google Shape;131;p2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32" name="Shape 132"/>
        <p:cNvGrpSpPr/>
        <p:nvPr/>
      </p:nvGrpSpPr>
      <p:grpSpPr>
        <a:xfrm>
          <a:off x="0" y="0"/>
          <a:ext cx="0" cy="0"/>
          <a:chOff x="0" y="0"/>
          <a:chExt cx="0" cy="0"/>
        </a:xfrm>
      </p:grpSpPr>
      <p:sp>
        <p:nvSpPr>
          <p:cNvPr id="133" name="Google Shape;133;p22"/>
          <p:cNvSpPr txBox="1"/>
          <p:nvPr>
            <p:ph type="title"/>
          </p:nvPr>
        </p:nvSpPr>
        <p:spPr>
          <a:xfrm>
            <a:off x="754956" y="459000"/>
            <a:ext cx="7640100" cy="684000"/>
          </a:xfrm>
          <a:prstGeom prst="rect">
            <a:avLst/>
          </a:prstGeom>
          <a:noFill/>
          <a:ln>
            <a:noFill/>
          </a:ln>
        </p:spPr>
        <p:txBody>
          <a:bodyPr anchorCtr="0" anchor="t" bIns="34275" lIns="68575" spcFirstLastPara="1" rIns="68575" wrap="square" tIns="34275">
            <a:normAutofit/>
          </a:bodyPr>
          <a:lstStyle>
            <a:lvl1pPr lvl="0" rtl="0" algn="l">
              <a:lnSpc>
                <a:spcPct val="12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4" name="Google Shape;134;p22"/>
          <p:cNvSpPr txBox="1"/>
          <p:nvPr>
            <p:ph idx="1" type="body"/>
          </p:nvPr>
        </p:nvSpPr>
        <p:spPr>
          <a:xfrm>
            <a:off x="3299222" y="3159578"/>
            <a:ext cx="2483400" cy="1494000"/>
          </a:xfrm>
          <a:prstGeom prst="rect">
            <a:avLst/>
          </a:prstGeom>
          <a:noFill/>
          <a:ln>
            <a:noFill/>
          </a:ln>
        </p:spPr>
        <p:txBody>
          <a:bodyPr anchorCtr="0" anchor="t" bIns="68575" lIns="68575" spcFirstLastPara="1" rIns="68575" wrap="square" tIns="34275">
            <a:normAutofit/>
          </a:bodyPr>
          <a:lstStyle>
            <a:lvl1pPr indent="-228600" lvl="0" marL="457200" rtl="0" algn="l">
              <a:lnSpc>
                <a:spcPct val="110000"/>
              </a:lnSpc>
              <a:spcBef>
                <a:spcPts val="100"/>
              </a:spcBef>
              <a:spcAft>
                <a:spcPts val="0"/>
              </a:spcAft>
              <a:buClr>
                <a:srgbClr val="3F3F3F"/>
              </a:buClr>
              <a:buSzPts val="800"/>
              <a:buNone/>
              <a:defRPr sz="800">
                <a:latin typeface="Times New Roman"/>
                <a:ea typeface="Times New Roman"/>
                <a:cs typeface="Times New Roman"/>
                <a:sym typeface="Times New Roman"/>
              </a:defRPr>
            </a:lvl1pPr>
            <a:lvl2pPr indent="-279400" lvl="1" marL="914400" rtl="0" algn="l">
              <a:lnSpc>
                <a:spcPct val="110000"/>
              </a:lnSpc>
              <a:spcBef>
                <a:spcPts val="300"/>
              </a:spcBef>
              <a:spcAft>
                <a:spcPts val="0"/>
              </a:spcAft>
              <a:buClr>
                <a:srgbClr val="3F3F3F"/>
              </a:buClr>
              <a:buSzPts val="800"/>
              <a:buChar char="○"/>
              <a:defRPr sz="800">
                <a:latin typeface="Times New Roman"/>
                <a:ea typeface="Times New Roman"/>
                <a:cs typeface="Times New Roman"/>
                <a:sym typeface="Times New Roman"/>
              </a:defRPr>
            </a:lvl2pPr>
            <a:lvl3pPr indent="-279400" lvl="2" marL="1371600" rtl="0" algn="l">
              <a:lnSpc>
                <a:spcPct val="110000"/>
              </a:lnSpc>
              <a:spcBef>
                <a:spcPts val="300"/>
              </a:spcBef>
              <a:spcAft>
                <a:spcPts val="0"/>
              </a:spcAft>
              <a:buClr>
                <a:srgbClr val="3F3F3F"/>
              </a:buClr>
              <a:buSzPts val="800"/>
              <a:buChar char="■"/>
              <a:defRPr sz="800">
                <a:latin typeface="Times New Roman"/>
                <a:ea typeface="Times New Roman"/>
                <a:cs typeface="Times New Roman"/>
                <a:sym typeface="Times New Roman"/>
              </a:defRPr>
            </a:lvl3pPr>
            <a:lvl4pPr indent="-279400" lvl="3" marL="1828800" rtl="0" algn="l">
              <a:lnSpc>
                <a:spcPct val="110000"/>
              </a:lnSpc>
              <a:spcBef>
                <a:spcPts val="300"/>
              </a:spcBef>
              <a:spcAft>
                <a:spcPts val="0"/>
              </a:spcAft>
              <a:buClr>
                <a:srgbClr val="3F3F3F"/>
              </a:buClr>
              <a:buSzPts val="800"/>
              <a:buChar char="●"/>
              <a:defRPr sz="800">
                <a:latin typeface="Times New Roman"/>
                <a:ea typeface="Times New Roman"/>
                <a:cs typeface="Times New Roman"/>
                <a:sym typeface="Times New Roman"/>
              </a:defRPr>
            </a:lvl4pPr>
            <a:lvl5pPr indent="-279400" lvl="4" marL="2286000" rtl="0" algn="l">
              <a:lnSpc>
                <a:spcPct val="110000"/>
              </a:lnSpc>
              <a:spcBef>
                <a:spcPts val="300"/>
              </a:spcBef>
              <a:spcAft>
                <a:spcPts val="0"/>
              </a:spcAft>
              <a:buClr>
                <a:srgbClr val="3F3F3F"/>
              </a:buClr>
              <a:buSzPts val="800"/>
              <a:buChar char="○"/>
              <a:defRPr sz="800">
                <a:latin typeface="Times New Roman"/>
                <a:ea typeface="Times New Roman"/>
                <a:cs typeface="Times New Roman"/>
                <a:sym typeface="Times New Roman"/>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35" name="Google Shape;135;p22"/>
          <p:cNvSpPr/>
          <p:nvPr>
            <p:ph idx="2" type="pic"/>
          </p:nvPr>
        </p:nvSpPr>
        <p:spPr>
          <a:xfrm>
            <a:off x="819149" y="1482329"/>
            <a:ext cx="2410200" cy="1620300"/>
          </a:xfrm>
          <a:prstGeom prst="rect">
            <a:avLst/>
          </a:prstGeom>
          <a:noFill/>
          <a:ln>
            <a:noFill/>
          </a:ln>
        </p:spPr>
        <p:txBody>
          <a:bodyPr anchorCtr="0" anchor="t" bIns="34275" lIns="68575" spcFirstLastPara="1" rIns="68575" wrap="square" tIns="34275">
            <a:noAutofit/>
          </a:bodyPr>
          <a:lstStyle>
            <a:lvl1pPr lvl="0" marR="0" rtl="0" algn="l">
              <a:lnSpc>
                <a:spcPct val="120000"/>
              </a:lnSpc>
              <a:spcBef>
                <a:spcPts val="1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1pPr>
            <a:lvl2pPr lvl="1"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2pPr>
            <a:lvl3pPr lvl="2"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3pPr>
            <a:lvl4pPr lvl="3"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4pPr>
            <a:lvl5pPr lvl="4"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6" name="Google Shape;136;p22"/>
          <p:cNvSpPr/>
          <p:nvPr>
            <p:ph idx="3" type="pic"/>
          </p:nvPr>
        </p:nvSpPr>
        <p:spPr>
          <a:xfrm>
            <a:off x="3372323" y="1482329"/>
            <a:ext cx="2410200" cy="1620300"/>
          </a:xfrm>
          <a:prstGeom prst="rect">
            <a:avLst/>
          </a:prstGeom>
          <a:noFill/>
          <a:ln>
            <a:noFill/>
          </a:ln>
        </p:spPr>
        <p:txBody>
          <a:bodyPr anchorCtr="0" anchor="t" bIns="34275" lIns="68575" spcFirstLastPara="1" rIns="68575" wrap="square" tIns="34275">
            <a:noAutofit/>
          </a:bodyPr>
          <a:lstStyle>
            <a:lvl1pPr lvl="0" marR="0" rtl="0" algn="l">
              <a:lnSpc>
                <a:spcPct val="120000"/>
              </a:lnSpc>
              <a:spcBef>
                <a:spcPts val="1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1pPr>
            <a:lvl2pPr lvl="1"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2pPr>
            <a:lvl3pPr lvl="2"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3pPr>
            <a:lvl4pPr lvl="3"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4pPr>
            <a:lvl5pPr lvl="4"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7" name="Google Shape;137;p22"/>
          <p:cNvSpPr txBox="1"/>
          <p:nvPr>
            <p:ph idx="4" type="body"/>
          </p:nvPr>
        </p:nvSpPr>
        <p:spPr>
          <a:xfrm>
            <a:off x="754956" y="3159578"/>
            <a:ext cx="2474700" cy="1494000"/>
          </a:xfrm>
          <a:prstGeom prst="rect">
            <a:avLst/>
          </a:prstGeom>
          <a:noFill/>
          <a:ln>
            <a:noFill/>
          </a:ln>
        </p:spPr>
        <p:txBody>
          <a:bodyPr anchorCtr="0" anchor="t" bIns="68575" lIns="68575" spcFirstLastPara="1" rIns="68575" wrap="square" tIns="34275">
            <a:normAutofit/>
          </a:bodyPr>
          <a:lstStyle>
            <a:lvl1pPr indent="-228600" lvl="0" marL="457200" rtl="0" algn="l">
              <a:lnSpc>
                <a:spcPct val="110000"/>
              </a:lnSpc>
              <a:spcBef>
                <a:spcPts val="100"/>
              </a:spcBef>
              <a:spcAft>
                <a:spcPts val="0"/>
              </a:spcAft>
              <a:buClr>
                <a:srgbClr val="3F3F3F"/>
              </a:buClr>
              <a:buSzPts val="800"/>
              <a:buNone/>
              <a:defRPr sz="800">
                <a:latin typeface="Times New Roman"/>
                <a:ea typeface="Times New Roman"/>
                <a:cs typeface="Times New Roman"/>
                <a:sym typeface="Times New Roman"/>
              </a:defRPr>
            </a:lvl1pPr>
            <a:lvl2pPr indent="-279400" lvl="1" marL="914400" rtl="0" algn="l">
              <a:lnSpc>
                <a:spcPct val="110000"/>
              </a:lnSpc>
              <a:spcBef>
                <a:spcPts val="300"/>
              </a:spcBef>
              <a:spcAft>
                <a:spcPts val="0"/>
              </a:spcAft>
              <a:buClr>
                <a:srgbClr val="3F3F3F"/>
              </a:buClr>
              <a:buSzPts val="800"/>
              <a:buChar char="○"/>
              <a:defRPr sz="800">
                <a:latin typeface="Times New Roman"/>
                <a:ea typeface="Times New Roman"/>
                <a:cs typeface="Times New Roman"/>
                <a:sym typeface="Times New Roman"/>
              </a:defRPr>
            </a:lvl2pPr>
            <a:lvl3pPr indent="-279400" lvl="2" marL="1371600" rtl="0" algn="l">
              <a:lnSpc>
                <a:spcPct val="110000"/>
              </a:lnSpc>
              <a:spcBef>
                <a:spcPts val="300"/>
              </a:spcBef>
              <a:spcAft>
                <a:spcPts val="0"/>
              </a:spcAft>
              <a:buClr>
                <a:srgbClr val="3F3F3F"/>
              </a:buClr>
              <a:buSzPts val="800"/>
              <a:buChar char="■"/>
              <a:defRPr sz="800">
                <a:latin typeface="Times New Roman"/>
                <a:ea typeface="Times New Roman"/>
                <a:cs typeface="Times New Roman"/>
                <a:sym typeface="Times New Roman"/>
              </a:defRPr>
            </a:lvl3pPr>
            <a:lvl4pPr indent="-279400" lvl="3" marL="1828800" rtl="0" algn="l">
              <a:lnSpc>
                <a:spcPct val="110000"/>
              </a:lnSpc>
              <a:spcBef>
                <a:spcPts val="300"/>
              </a:spcBef>
              <a:spcAft>
                <a:spcPts val="0"/>
              </a:spcAft>
              <a:buClr>
                <a:srgbClr val="3F3F3F"/>
              </a:buClr>
              <a:buSzPts val="800"/>
              <a:buChar char="●"/>
              <a:defRPr sz="800">
                <a:latin typeface="Times New Roman"/>
                <a:ea typeface="Times New Roman"/>
                <a:cs typeface="Times New Roman"/>
                <a:sym typeface="Times New Roman"/>
              </a:defRPr>
            </a:lvl4pPr>
            <a:lvl5pPr indent="-279400" lvl="4" marL="2286000" rtl="0" algn="l">
              <a:lnSpc>
                <a:spcPct val="110000"/>
              </a:lnSpc>
              <a:spcBef>
                <a:spcPts val="300"/>
              </a:spcBef>
              <a:spcAft>
                <a:spcPts val="0"/>
              </a:spcAft>
              <a:buClr>
                <a:srgbClr val="3F3F3F"/>
              </a:buClr>
              <a:buSzPts val="800"/>
              <a:buChar char="○"/>
              <a:defRPr sz="800">
                <a:latin typeface="Times New Roman"/>
                <a:ea typeface="Times New Roman"/>
                <a:cs typeface="Times New Roman"/>
                <a:sym typeface="Times New Roman"/>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38" name="Google Shape;138;p22"/>
          <p:cNvSpPr txBox="1"/>
          <p:nvPr>
            <p:ph idx="5" type="body"/>
          </p:nvPr>
        </p:nvSpPr>
        <p:spPr>
          <a:xfrm>
            <a:off x="5984422" y="1420586"/>
            <a:ext cx="2346000" cy="33039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rgbClr val="3F3F3F"/>
              </a:buClr>
              <a:buSzPts val="1400"/>
              <a:buNone/>
              <a:defRPr b="0" i="0" sz="1400">
                <a:latin typeface="Helvetica Neue Light"/>
                <a:ea typeface="Helvetica Neue Light"/>
                <a:cs typeface="Helvetica Neue Light"/>
                <a:sym typeface="Helvetica Neue Light"/>
              </a:defRPr>
            </a:lvl1pPr>
            <a:lvl2pPr indent="-317500" lvl="1" marL="914400" rtl="0" algn="l">
              <a:lnSpc>
                <a:spcPct val="120000"/>
              </a:lnSpc>
              <a:spcBef>
                <a:spcPts val="300"/>
              </a:spcBef>
              <a:spcAft>
                <a:spcPts val="0"/>
              </a:spcAft>
              <a:buClr>
                <a:srgbClr val="3F3F3F"/>
              </a:buClr>
              <a:buSzPts val="1400"/>
              <a:buChar char="○"/>
              <a:defRPr b="0" i="0" sz="1400">
                <a:latin typeface="Helvetica Neue Light"/>
                <a:ea typeface="Helvetica Neue Light"/>
                <a:cs typeface="Helvetica Neue Light"/>
                <a:sym typeface="Helvetica Neue Light"/>
              </a:defRPr>
            </a:lvl2pPr>
            <a:lvl3pPr indent="-317500" lvl="2" marL="1371600" rtl="0" algn="l">
              <a:lnSpc>
                <a:spcPct val="120000"/>
              </a:lnSpc>
              <a:spcBef>
                <a:spcPts val="300"/>
              </a:spcBef>
              <a:spcAft>
                <a:spcPts val="0"/>
              </a:spcAft>
              <a:buClr>
                <a:srgbClr val="3F3F3F"/>
              </a:buClr>
              <a:buSzPts val="1400"/>
              <a:buChar char="■"/>
              <a:defRPr b="0" i="0" sz="1400">
                <a:latin typeface="Helvetica Neue Light"/>
                <a:ea typeface="Helvetica Neue Light"/>
                <a:cs typeface="Helvetica Neue Light"/>
                <a:sym typeface="Helvetica Neue Light"/>
              </a:defRPr>
            </a:lvl3pPr>
            <a:lvl4pPr indent="-317500" lvl="3" marL="1828800" rtl="0" algn="l">
              <a:lnSpc>
                <a:spcPct val="120000"/>
              </a:lnSpc>
              <a:spcBef>
                <a:spcPts val="300"/>
              </a:spcBef>
              <a:spcAft>
                <a:spcPts val="0"/>
              </a:spcAft>
              <a:buClr>
                <a:srgbClr val="3F3F3F"/>
              </a:buClr>
              <a:buSzPts val="1400"/>
              <a:buChar char="●"/>
              <a:defRPr b="0" i="0" sz="1400">
                <a:latin typeface="Helvetica Neue Light"/>
                <a:ea typeface="Helvetica Neue Light"/>
                <a:cs typeface="Helvetica Neue Light"/>
                <a:sym typeface="Helvetica Neue Light"/>
              </a:defRPr>
            </a:lvl4pPr>
            <a:lvl5pPr indent="-317500" lvl="4" marL="2286000" rtl="0" algn="l">
              <a:lnSpc>
                <a:spcPct val="120000"/>
              </a:lnSpc>
              <a:spcBef>
                <a:spcPts val="300"/>
              </a:spcBef>
              <a:spcAft>
                <a:spcPts val="0"/>
              </a:spcAft>
              <a:buClr>
                <a:srgbClr val="3F3F3F"/>
              </a:buClr>
              <a:buSzPts val="1400"/>
              <a:buChar char="○"/>
              <a:defRPr b="0" i="0" sz="1400">
                <a:latin typeface="Helvetica Neue Light"/>
                <a:ea typeface="Helvetica Neue Light"/>
                <a:cs typeface="Helvetica Neue Light"/>
                <a:sym typeface="Helvetica Neue Light"/>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cxnSp>
        <p:nvCxnSpPr>
          <p:cNvPr id="139" name="Google Shape;139;p22"/>
          <p:cNvCxnSpPr/>
          <p:nvPr/>
        </p:nvCxnSpPr>
        <p:spPr>
          <a:xfrm>
            <a:off x="5925497" y="1482329"/>
            <a:ext cx="0" cy="3242100"/>
          </a:xfrm>
          <a:prstGeom prst="straightConnector1">
            <a:avLst/>
          </a:prstGeom>
          <a:noFill/>
          <a:ln cap="flat" cmpd="sng" w="9525">
            <a:solidFill>
              <a:srgbClr val="114750"/>
            </a:solidFill>
            <a:prstDash val="solid"/>
            <a:miter lim="800000"/>
            <a:headEnd len="sm" w="sm" type="none"/>
            <a:tailEnd len="sm" w="sm" type="none"/>
          </a:ln>
        </p:spPr>
      </p:cxnSp>
      <p:sp>
        <p:nvSpPr>
          <p:cNvPr id="140" name="Google Shape;140;p2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Times New Roman"/>
                <a:ea typeface="Times New Roman"/>
                <a:cs typeface="Times New Roman"/>
                <a:sym typeface="Times New Roman"/>
              </a:defRPr>
            </a:lvl1pPr>
            <a:lvl2pPr lvl="1">
              <a:buNone/>
              <a:defRPr sz="1300">
                <a:latin typeface="Times New Roman"/>
                <a:ea typeface="Times New Roman"/>
                <a:cs typeface="Times New Roman"/>
                <a:sym typeface="Times New Roman"/>
              </a:defRPr>
            </a:lvl2pPr>
            <a:lvl3pPr lvl="2">
              <a:buNone/>
              <a:defRPr sz="1300">
                <a:latin typeface="Times New Roman"/>
                <a:ea typeface="Times New Roman"/>
                <a:cs typeface="Times New Roman"/>
                <a:sym typeface="Times New Roman"/>
              </a:defRPr>
            </a:lvl3pPr>
            <a:lvl4pPr lvl="3">
              <a:buNone/>
              <a:defRPr sz="1300">
                <a:latin typeface="Times New Roman"/>
                <a:ea typeface="Times New Roman"/>
                <a:cs typeface="Times New Roman"/>
                <a:sym typeface="Times New Roman"/>
              </a:defRPr>
            </a:lvl4pPr>
            <a:lvl5pPr lvl="4">
              <a:buNone/>
              <a:defRPr sz="1300">
                <a:latin typeface="Times New Roman"/>
                <a:ea typeface="Times New Roman"/>
                <a:cs typeface="Times New Roman"/>
                <a:sym typeface="Times New Roman"/>
              </a:defRPr>
            </a:lvl5pPr>
            <a:lvl6pPr lvl="5">
              <a:buNone/>
              <a:defRPr sz="1300">
                <a:latin typeface="Times New Roman"/>
                <a:ea typeface="Times New Roman"/>
                <a:cs typeface="Times New Roman"/>
                <a:sym typeface="Times New Roman"/>
              </a:defRPr>
            </a:lvl6pPr>
            <a:lvl7pPr lvl="6">
              <a:buNone/>
              <a:defRPr sz="1300">
                <a:latin typeface="Times New Roman"/>
                <a:ea typeface="Times New Roman"/>
                <a:cs typeface="Times New Roman"/>
                <a:sym typeface="Times New Roman"/>
              </a:defRPr>
            </a:lvl7pPr>
            <a:lvl8pPr lvl="7">
              <a:buNone/>
              <a:defRPr sz="1300">
                <a:latin typeface="Times New Roman"/>
                <a:ea typeface="Times New Roman"/>
                <a:cs typeface="Times New Roman"/>
                <a:sym typeface="Times New Roman"/>
              </a:defRPr>
            </a:lvl8pPr>
            <a:lvl9pPr lvl="8">
              <a:buNone/>
              <a:defRPr sz="1300">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141" name="Shape 141"/>
        <p:cNvGrpSpPr/>
        <p:nvPr/>
      </p:nvGrpSpPr>
      <p:grpSpPr>
        <a:xfrm>
          <a:off x="0" y="0"/>
          <a:ext cx="0" cy="0"/>
          <a:chOff x="0" y="0"/>
          <a:chExt cx="0" cy="0"/>
        </a:xfrm>
      </p:grpSpPr>
      <p:sp>
        <p:nvSpPr>
          <p:cNvPr id="142" name="Google Shape;142;p23"/>
          <p:cNvSpPr txBox="1"/>
          <p:nvPr>
            <p:ph type="title"/>
          </p:nvPr>
        </p:nvSpPr>
        <p:spPr>
          <a:xfrm>
            <a:off x="754956" y="459000"/>
            <a:ext cx="7640100" cy="684000"/>
          </a:xfrm>
          <a:prstGeom prst="rect">
            <a:avLst/>
          </a:prstGeom>
          <a:noFill/>
          <a:ln>
            <a:noFill/>
          </a:ln>
        </p:spPr>
        <p:txBody>
          <a:bodyPr anchorCtr="0" anchor="t" bIns="34275" lIns="68575" spcFirstLastPara="1" rIns="68575" wrap="square" tIns="34275">
            <a:normAutofit/>
          </a:bodyPr>
          <a:lstStyle>
            <a:lvl1pPr lvl="0" rtl="0" algn="l">
              <a:lnSpc>
                <a:spcPct val="12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 name="Google Shape;143;p23"/>
          <p:cNvSpPr txBox="1"/>
          <p:nvPr>
            <p:ph idx="1" type="body"/>
          </p:nvPr>
        </p:nvSpPr>
        <p:spPr>
          <a:xfrm>
            <a:off x="754213" y="1482329"/>
            <a:ext cx="2475300" cy="3948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chemeClr val="dk1"/>
              </a:buClr>
              <a:buSzPts val="700"/>
              <a:buNone/>
              <a:defRPr b="1" sz="700">
                <a:solidFill>
                  <a:schemeClr val="dk1"/>
                </a:solidFill>
              </a:defRPr>
            </a:lvl1pPr>
            <a:lvl2pPr indent="-228600" lvl="1" marL="914400" rtl="0" algn="l">
              <a:lnSpc>
                <a:spcPct val="120000"/>
              </a:lnSpc>
              <a:spcBef>
                <a:spcPts val="300"/>
              </a:spcBef>
              <a:spcAft>
                <a:spcPts val="0"/>
              </a:spcAft>
              <a:buClr>
                <a:srgbClr val="3F3F3F"/>
              </a:buClr>
              <a:buSzPts val="800"/>
              <a:buNone/>
              <a:defRPr b="1" sz="800"/>
            </a:lvl2pPr>
            <a:lvl3pPr indent="-228600" lvl="2" marL="1371600" rtl="0" algn="l">
              <a:lnSpc>
                <a:spcPct val="120000"/>
              </a:lnSpc>
              <a:spcBef>
                <a:spcPts val="300"/>
              </a:spcBef>
              <a:spcAft>
                <a:spcPts val="0"/>
              </a:spcAft>
              <a:buClr>
                <a:srgbClr val="3F3F3F"/>
              </a:buClr>
              <a:buSzPts val="800"/>
              <a:buNone/>
              <a:defRPr b="1" sz="800"/>
            </a:lvl3pPr>
            <a:lvl4pPr indent="-228600" lvl="3" marL="1828800" rtl="0" algn="l">
              <a:lnSpc>
                <a:spcPct val="120000"/>
              </a:lnSpc>
              <a:spcBef>
                <a:spcPts val="300"/>
              </a:spcBef>
              <a:spcAft>
                <a:spcPts val="0"/>
              </a:spcAft>
              <a:buClr>
                <a:srgbClr val="3F3F3F"/>
              </a:buClr>
              <a:buSzPts val="800"/>
              <a:buNone/>
              <a:defRPr b="1" sz="800"/>
            </a:lvl4pPr>
            <a:lvl5pPr indent="-228600" lvl="4" marL="2286000" rtl="0" algn="l">
              <a:lnSpc>
                <a:spcPct val="120000"/>
              </a:lnSpc>
              <a:spcBef>
                <a:spcPts val="300"/>
              </a:spcBef>
              <a:spcAft>
                <a:spcPts val="0"/>
              </a:spcAft>
              <a:buClr>
                <a:srgbClr val="3F3F3F"/>
              </a:buClr>
              <a:buSzPts val="800"/>
              <a:buNone/>
              <a:defRPr b="1"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44" name="Google Shape;144;p23"/>
          <p:cNvSpPr/>
          <p:nvPr>
            <p:ph idx="2" type="pic"/>
          </p:nvPr>
        </p:nvSpPr>
        <p:spPr>
          <a:xfrm>
            <a:off x="819149" y="1877054"/>
            <a:ext cx="2410200" cy="1364100"/>
          </a:xfrm>
          <a:prstGeom prst="rect">
            <a:avLst/>
          </a:prstGeom>
          <a:noFill/>
          <a:ln>
            <a:noFill/>
          </a:ln>
        </p:spPr>
        <p:txBody>
          <a:bodyPr anchorCtr="0" anchor="t" bIns="34275" lIns="68575" spcFirstLastPara="1" rIns="68575" wrap="square" tIns="34275">
            <a:noAutofit/>
          </a:bodyPr>
          <a:lstStyle>
            <a:lvl1pPr lvl="0" marR="0" rtl="0" algn="l">
              <a:lnSpc>
                <a:spcPct val="120000"/>
              </a:lnSpc>
              <a:spcBef>
                <a:spcPts val="1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1pPr>
            <a:lvl2pPr lvl="1"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2pPr>
            <a:lvl3pPr lvl="2"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3pPr>
            <a:lvl4pPr lvl="3"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4pPr>
            <a:lvl5pPr lvl="4"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45" name="Google Shape;145;p23"/>
          <p:cNvSpPr txBox="1"/>
          <p:nvPr>
            <p:ph idx="3" type="body"/>
          </p:nvPr>
        </p:nvSpPr>
        <p:spPr>
          <a:xfrm>
            <a:off x="753667" y="3298372"/>
            <a:ext cx="2475600" cy="13560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rgbClr val="3F3F3F"/>
              </a:buClr>
              <a:buSzPts val="600"/>
              <a:buNone/>
              <a:defRPr/>
            </a:lvl1pPr>
            <a:lvl2pPr indent="-266700" lvl="1" marL="914400" rtl="0" algn="l">
              <a:lnSpc>
                <a:spcPct val="120000"/>
              </a:lnSpc>
              <a:spcBef>
                <a:spcPts val="300"/>
              </a:spcBef>
              <a:spcAft>
                <a:spcPts val="0"/>
              </a:spcAft>
              <a:buClr>
                <a:srgbClr val="3F3F3F"/>
              </a:buClr>
              <a:buSzPts val="600"/>
              <a:buChar char="○"/>
              <a:defRPr/>
            </a:lvl2pPr>
            <a:lvl3pPr indent="-266700" lvl="2" marL="1371600" rtl="0" algn="l">
              <a:lnSpc>
                <a:spcPct val="120000"/>
              </a:lnSpc>
              <a:spcBef>
                <a:spcPts val="300"/>
              </a:spcBef>
              <a:spcAft>
                <a:spcPts val="0"/>
              </a:spcAft>
              <a:buClr>
                <a:srgbClr val="3F3F3F"/>
              </a:buClr>
              <a:buSzPts val="600"/>
              <a:buChar char="■"/>
              <a:defRPr/>
            </a:lvl3pPr>
            <a:lvl4pPr indent="-266700" lvl="3" marL="1828800" rtl="0" algn="l">
              <a:lnSpc>
                <a:spcPct val="120000"/>
              </a:lnSpc>
              <a:spcBef>
                <a:spcPts val="300"/>
              </a:spcBef>
              <a:spcAft>
                <a:spcPts val="0"/>
              </a:spcAft>
              <a:buClr>
                <a:srgbClr val="3F3F3F"/>
              </a:buClr>
              <a:buSzPts val="600"/>
              <a:buChar char="●"/>
              <a:defRPr/>
            </a:lvl4pPr>
            <a:lvl5pPr indent="-266700" lvl="4" marL="2286000" rtl="0" algn="l">
              <a:lnSpc>
                <a:spcPct val="120000"/>
              </a:lnSpc>
              <a:spcBef>
                <a:spcPts val="300"/>
              </a:spcBef>
              <a:spcAft>
                <a:spcPts val="0"/>
              </a:spcAft>
              <a:buClr>
                <a:srgbClr val="3F3F3F"/>
              </a:buClr>
              <a:buSzPts val="6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46" name="Google Shape;146;p23"/>
          <p:cNvSpPr txBox="1"/>
          <p:nvPr>
            <p:ph idx="4" type="body"/>
          </p:nvPr>
        </p:nvSpPr>
        <p:spPr>
          <a:xfrm>
            <a:off x="3307387" y="1482329"/>
            <a:ext cx="2475300" cy="3948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chemeClr val="dk1"/>
              </a:buClr>
              <a:buSzPts val="700"/>
              <a:buNone/>
              <a:defRPr b="1" sz="700">
                <a:solidFill>
                  <a:schemeClr val="dk1"/>
                </a:solidFill>
              </a:defRPr>
            </a:lvl1pPr>
            <a:lvl2pPr indent="-228600" lvl="1" marL="914400" rtl="0" algn="l">
              <a:lnSpc>
                <a:spcPct val="120000"/>
              </a:lnSpc>
              <a:spcBef>
                <a:spcPts val="300"/>
              </a:spcBef>
              <a:spcAft>
                <a:spcPts val="0"/>
              </a:spcAft>
              <a:buClr>
                <a:srgbClr val="3F3F3F"/>
              </a:buClr>
              <a:buSzPts val="800"/>
              <a:buNone/>
              <a:defRPr b="1" sz="800"/>
            </a:lvl2pPr>
            <a:lvl3pPr indent="-228600" lvl="2" marL="1371600" rtl="0" algn="l">
              <a:lnSpc>
                <a:spcPct val="120000"/>
              </a:lnSpc>
              <a:spcBef>
                <a:spcPts val="300"/>
              </a:spcBef>
              <a:spcAft>
                <a:spcPts val="0"/>
              </a:spcAft>
              <a:buClr>
                <a:srgbClr val="3F3F3F"/>
              </a:buClr>
              <a:buSzPts val="800"/>
              <a:buNone/>
              <a:defRPr b="1" sz="800"/>
            </a:lvl3pPr>
            <a:lvl4pPr indent="-228600" lvl="3" marL="1828800" rtl="0" algn="l">
              <a:lnSpc>
                <a:spcPct val="120000"/>
              </a:lnSpc>
              <a:spcBef>
                <a:spcPts val="300"/>
              </a:spcBef>
              <a:spcAft>
                <a:spcPts val="0"/>
              </a:spcAft>
              <a:buClr>
                <a:srgbClr val="3F3F3F"/>
              </a:buClr>
              <a:buSzPts val="800"/>
              <a:buNone/>
              <a:defRPr b="1" sz="800"/>
            </a:lvl4pPr>
            <a:lvl5pPr indent="-228600" lvl="4" marL="2286000" rtl="0" algn="l">
              <a:lnSpc>
                <a:spcPct val="120000"/>
              </a:lnSpc>
              <a:spcBef>
                <a:spcPts val="300"/>
              </a:spcBef>
              <a:spcAft>
                <a:spcPts val="0"/>
              </a:spcAft>
              <a:buClr>
                <a:srgbClr val="3F3F3F"/>
              </a:buClr>
              <a:buSzPts val="800"/>
              <a:buNone/>
              <a:defRPr b="1"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47" name="Google Shape;147;p23"/>
          <p:cNvSpPr/>
          <p:nvPr>
            <p:ph idx="5" type="pic"/>
          </p:nvPr>
        </p:nvSpPr>
        <p:spPr>
          <a:xfrm>
            <a:off x="3372323" y="1877054"/>
            <a:ext cx="2410200" cy="1364100"/>
          </a:xfrm>
          <a:prstGeom prst="rect">
            <a:avLst/>
          </a:prstGeom>
          <a:noFill/>
          <a:ln>
            <a:noFill/>
          </a:ln>
        </p:spPr>
        <p:txBody>
          <a:bodyPr anchorCtr="0" anchor="t" bIns="34275" lIns="68575" spcFirstLastPara="1" rIns="68575" wrap="square" tIns="34275">
            <a:noAutofit/>
          </a:bodyPr>
          <a:lstStyle>
            <a:lvl1pPr lvl="0" marR="0" rtl="0" algn="l">
              <a:lnSpc>
                <a:spcPct val="120000"/>
              </a:lnSpc>
              <a:spcBef>
                <a:spcPts val="1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1pPr>
            <a:lvl2pPr lvl="1"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2pPr>
            <a:lvl3pPr lvl="2"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3pPr>
            <a:lvl4pPr lvl="3"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4pPr>
            <a:lvl5pPr lvl="4"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48" name="Google Shape;148;p23"/>
          <p:cNvSpPr txBox="1"/>
          <p:nvPr>
            <p:ph idx="6" type="body"/>
          </p:nvPr>
        </p:nvSpPr>
        <p:spPr>
          <a:xfrm>
            <a:off x="3306841" y="3298372"/>
            <a:ext cx="2475600" cy="13560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rgbClr val="3F3F3F"/>
              </a:buClr>
              <a:buSzPts val="600"/>
              <a:buNone/>
              <a:defRPr/>
            </a:lvl1pPr>
            <a:lvl2pPr indent="-266700" lvl="1" marL="914400" rtl="0" algn="l">
              <a:lnSpc>
                <a:spcPct val="120000"/>
              </a:lnSpc>
              <a:spcBef>
                <a:spcPts val="300"/>
              </a:spcBef>
              <a:spcAft>
                <a:spcPts val="0"/>
              </a:spcAft>
              <a:buClr>
                <a:srgbClr val="3F3F3F"/>
              </a:buClr>
              <a:buSzPts val="600"/>
              <a:buChar char="○"/>
              <a:defRPr/>
            </a:lvl2pPr>
            <a:lvl3pPr indent="-266700" lvl="2" marL="1371600" rtl="0" algn="l">
              <a:lnSpc>
                <a:spcPct val="120000"/>
              </a:lnSpc>
              <a:spcBef>
                <a:spcPts val="300"/>
              </a:spcBef>
              <a:spcAft>
                <a:spcPts val="0"/>
              </a:spcAft>
              <a:buClr>
                <a:srgbClr val="3F3F3F"/>
              </a:buClr>
              <a:buSzPts val="600"/>
              <a:buChar char="■"/>
              <a:defRPr/>
            </a:lvl3pPr>
            <a:lvl4pPr indent="-266700" lvl="3" marL="1828800" rtl="0" algn="l">
              <a:lnSpc>
                <a:spcPct val="120000"/>
              </a:lnSpc>
              <a:spcBef>
                <a:spcPts val="300"/>
              </a:spcBef>
              <a:spcAft>
                <a:spcPts val="0"/>
              </a:spcAft>
              <a:buClr>
                <a:srgbClr val="3F3F3F"/>
              </a:buClr>
              <a:buSzPts val="600"/>
              <a:buChar char="●"/>
              <a:defRPr/>
            </a:lvl4pPr>
            <a:lvl5pPr indent="-266700" lvl="4" marL="2286000" rtl="0" algn="l">
              <a:lnSpc>
                <a:spcPct val="120000"/>
              </a:lnSpc>
              <a:spcBef>
                <a:spcPts val="300"/>
              </a:spcBef>
              <a:spcAft>
                <a:spcPts val="0"/>
              </a:spcAft>
              <a:buClr>
                <a:srgbClr val="3F3F3F"/>
              </a:buClr>
              <a:buSzPts val="6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49" name="Google Shape;149;p23"/>
          <p:cNvSpPr txBox="1"/>
          <p:nvPr>
            <p:ph idx="7" type="body"/>
          </p:nvPr>
        </p:nvSpPr>
        <p:spPr>
          <a:xfrm>
            <a:off x="5852043" y="1482329"/>
            <a:ext cx="2475300" cy="3948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chemeClr val="dk1"/>
              </a:buClr>
              <a:buSzPts val="700"/>
              <a:buNone/>
              <a:defRPr b="1" sz="700">
                <a:solidFill>
                  <a:schemeClr val="dk1"/>
                </a:solidFill>
              </a:defRPr>
            </a:lvl1pPr>
            <a:lvl2pPr indent="-228600" lvl="1" marL="914400" rtl="0" algn="l">
              <a:lnSpc>
                <a:spcPct val="120000"/>
              </a:lnSpc>
              <a:spcBef>
                <a:spcPts val="300"/>
              </a:spcBef>
              <a:spcAft>
                <a:spcPts val="0"/>
              </a:spcAft>
              <a:buClr>
                <a:srgbClr val="3F3F3F"/>
              </a:buClr>
              <a:buSzPts val="800"/>
              <a:buNone/>
              <a:defRPr b="1" sz="800"/>
            </a:lvl2pPr>
            <a:lvl3pPr indent="-228600" lvl="2" marL="1371600" rtl="0" algn="l">
              <a:lnSpc>
                <a:spcPct val="120000"/>
              </a:lnSpc>
              <a:spcBef>
                <a:spcPts val="300"/>
              </a:spcBef>
              <a:spcAft>
                <a:spcPts val="0"/>
              </a:spcAft>
              <a:buClr>
                <a:srgbClr val="3F3F3F"/>
              </a:buClr>
              <a:buSzPts val="800"/>
              <a:buNone/>
              <a:defRPr b="1" sz="800"/>
            </a:lvl3pPr>
            <a:lvl4pPr indent="-228600" lvl="3" marL="1828800" rtl="0" algn="l">
              <a:lnSpc>
                <a:spcPct val="120000"/>
              </a:lnSpc>
              <a:spcBef>
                <a:spcPts val="300"/>
              </a:spcBef>
              <a:spcAft>
                <a:spcPts val="0"/>
              </a:spcAft>
              <a:buClr>
                <a:srgbClr val="3F3F3F"/>
              </a:buClr>
              <a:buSzPts val="800"/>
              <a:buNone/>
              <a:defRPr b="1" sz="800"/>
            </a:lvl4pPr>
            <a:lvl5pPr indent="-228600" lvl="4" marL="2286000" rtl="0" algn="l">
              <a:lnSpc>
                <a:spcPct val="120000"/>
              </a:lnSpc>
              <a:spcBef>
                <a:spcPts val="300"/>
              </a:spcBef>
              <a:spcAft>
                <a:spcPts val="0"/>
              </a:spcAft>
              <a:buClr>
                <a:srgbClr val="3F3F3F"/>
              </a:buClr>
              <a:buSzPts val="800"/>
              <a:buNone/>
              <a:defRPr b="1"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50" name="Google Shape;150;p23"/>
          <p:cNvSpPr/>
          <p:nvPr>
            <p:ph idx="8" type="pic"/>
          </p:nvPr>
        </p:nvSpPr>
        <p:spPr>
          <a:xfrm>
            <a:off x="5916980" y="1877054"/>
            <a:ext cx="2410200" cy="1364100"/>
          </a:xfrm>
          <a:prstGeom prst="rect">
            <a:avLst/>
          </a:prstGeom>
          <a:noFill/>
          <a:ln>
            <a:noFill/>
          </a:ln>
        </p:spPr>
        <p:txBody>
          <a:bodyPr anchorCtr="0" anchor="t" bIns="34275" lIns="68575" spcFirstLastPara="1" rIns="68575" wrap="square" tIns="34275">
            <a:noAutofit/>
          </a:bodyPr>
          <a:lstStyle>
            <a:lvl1pPr lvl="0" marR="0" rtl="0" algn="l">
              <a:lnSpc>
                <a:spcPct val="120000"/>
              </a:lnSpc>
              <a:spcBef>
                <a:spcPts val="1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1pPr>
            <a:lvl2pPr lvl="1"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2pPr>
            <a:lvl3pPr lvl="2"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3pPr>
            <a:lvl4pPr lvl="3"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4pPr>
            <a:lvl5pPr lvl="4" marR="0" rtl="0" algn="l">
              <a:lnSpc>
                <a:spcPct val="120000"/>
              </a:lnSpc>
              <a:spcBef>
                <a:spcPts val="300"/>
              </a:spcBef>
              <a:spcAft>
                <a:spcPts val="0"/>
              </a:spcAft>
              <a:buClr>
                <a:srgbClr val="3F3F3F"/>
              </a:buClr>
              <a:buSzPts val="600"/>
              <a:buFont typeface="Arial"/>
              <a:buNone/>
              <a:defRPr b="0" i="0" sz="600" u="none" cap="none" strike="noStrike">
                <a:solidFill>
                  <a:srgbClr val="3F3F3F"/>
                </a:solidFill>
                <a:latin typeface="Helvetica Neue"/>
                <a:ea typeface="Helvetica Neue"/>
                <a:cs typeface="Helvetica Neue"/>
                <a:sym typeface="Helvetica Neue"/>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1" name="Google Shape;151;p23"/>
          <p:cNvSpPr txBox="1"/>
          <p:nvPr>
            <p:ph idx="9" type="body"/>
          </p:nvPr>
        </p:nvSpPr>
        <p:spPr>
          <a:xfrm>
            <a:off x="5851497" y="3298372"/>
            <a:ext cx="2475600" cy="1356000"/>
          </a:xfrm>
          <a:prstGeom prst="rect">
            <a:avLst/>
          </a:prstGeom>
          <a:noFill/>
          <a:ln>
            <a:noFill/>
          </a:ln>
        </p:spPr>
        <p:txBody>
          <a:bodyPr anchorCtr="0" anchor="t" bIns="68575" lIns="68575" spcFirstLastPara="1" rIns="68575" wrap="square" tIns="34275">
            <a:normAutofit/>
          </a:bodyPr>
          <a:lstStyle>
            <a:lvl1pPr indent="-228600" lvl="0" marL="457200" rtl="0" algn="l">
              <a:lnSpc>
                <a:spcPct val="120000"/>
              </a:lnSpc>
              <a:spcBef>
                <a:spcPts val="100"/>
              </a:spcBef>
              <a:spcAft>
                <a:spcPts val="0"/>
              </a:spcAft>
              <a:buClr>
                <a:srgbClr val="3F3F3F"/>
              </a:buClr>
              <a:buSzPts val="600"/>
              <a:buNone/>
              <a:defRPr/>
            </a:lvl1pPr>
            <a:lvl2pPr indent="-266700" lvl="1" marL="914400" rtl="0" algn="l">
              <a:lnSpc>
                <a:spcPct val="120000"/>
              </a:lnSpc>
              <a:spcBef>
                <a:spcPts val="300"/>
              </a:spcBef>
              <a:spcAft>
                <a:spcPts val="0"/>
              </a:spcAft>
              <a:buClr>
                <a:srgbClr val="3F3F3F"/>
              </a:buClr>
              <a:buSzPts val="600"/>
              <a:buChar char="○"/>
              <a:defRPr/>
            </a:lvl2pPr>
            <a:lvl3pPr indent="-266700" lvl="2" marL="1371600" rtl="0" algn="l">
              <a:lnSpc>
                <a:spcPct val="120000"/>
              </a:lnSpc>
              <a:spcBef>
                <a:spcPts val="300"/>
              </a:spcBef>
              <a:spcAft>
                <a:spcPts val="0"/>
              </a:spcAft>
              <a:buClr>
                <a:srgbClr val="3F3F3F"/>
              </a:buClr>
              <a:buSzPts val="600"/>
              <a:buChar char="■"/>
              <a:defRPr/>
            </a:lvl3pPr>
            <a:lvl4pPr indent="-266700" lvl="3" marL="1828800" rtl="0" algn="l">
              <a:lnSpc>
                <a:spcPct val="120000"/>
              </a:lnSpc>
              <a:spcBef>
                <a:spcPts val="300"/>
              </a:spcBef>
              <a:spcAft>
                <a:spcPts val="0"/>
              </a:spcAft>
              <a:buClr>
                <a:srgbClr val="3F3F3F"/>
              </a:buClr>
              <a:buSzPts val="600"/>
              <a:buChar char="●"/>
              <a:defRPr/>
            </a:lvl4pPr>
            <a:lvl5pPr indent="-266700" lvl="4" marL="2286000" rtl="0" algn="l">
              <a:lnSpc>
                <a:spcPct val="120000"/>
              </a:lnSpc>
              <a:spcBef>
                <a:spcPts val="300"/>
              </a:spcBef>
              <a:spcAft>
                <a:spcPts val="0"/>
              </a:spcAft>
              <a:buClr>
                <a:srgbClr val="3F3F3F"/>
              </a:buClr>
              <a:buSzPts val="6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52" name="Google Shape;152;p2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Custom Layout">
  <p:cSld name="22_Custom Layout">
    <p:spTree>
      <p:nvGrpSpPr>
        <p:cNvPr id="153" name="Shape 153"/>
        <p:cNvGrpSpPr/>
        <p:nvPr/>
      </p:nvGrpSpPr>
      <p:grpSpPr>
        <a:xfrm>
          <a:off x="0" y="0"/>
          <a:ext cx="0" cy="0"/>
          <a:chOff x="0" y="0"/>
          <a:chExt cx="0" cy="0"/>
        </a:xfrm>
      </p:grpSpPr>
      <p:sp>
        <p:nvSpPr>
          <p:cNvPr id="154" name="Google Shape;154;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icipant Profile Layout C">
  <p:cSld name="Participant Profile Layout C">
    <p:bg>
      <p:bgPr>
        <a:solidFill>
          <a:srgbClr val="F4EEED"/>
        </a:solidFill>
      </p:bgPr>
    </p:bg>
    <p:spTree>
      <p:nvGrpSpPr>
        <p:cNvPr id="155" name="Shape 155"/>
        <p:cNvGrpSpPr/>
        <p:nvPr/>
      </p:nvGrpSpPr>
      <p:grpSpPr>
        <a:xfrm>
          <a:off x="0" y="0"/>
          <a:ext cx="0" cy="0"/>
          <a:chOff x="0" y="0"/>
          <a:chExt cx="0" cy="0"/>
        </a:xfrm>
      </p:grpSpPr>
      <p:sp>
        <p:nvSpPr>
          <p:cNvPr id="156" name="Google Shape;156;p25"/>
          <p:cNvSpPr txBox="1"/>
          <p:nvPr>
            <p:ph type="title"/>
          </p:nvPr>
        </p:nvSpPr>
        <p:spPr>
          <a:xfrm>
            <a:off x="1888067" y="672655"/>
            <a:ext cx="2611500" cy="2913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Clr>
                <a:schemeClr val="dk1"/>
              </a:buClr>
              <a:buSzPts val="1800"/>
              <a:buFont typeface="Arial"/>
              <a:buNone/>
              <a:defRPr sz="18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7" name="Google Shape;157;p25"/>
          <p:cNvSpPr/>
          <p:nvPr>
            <p:ph idx="2" type="pic"/>
          </p:nvPr>
        </p:nvSpPr>
        <p:spPr>
          <a:xfrm>
            <a:off x="5166121" y="0"/>
            <a:ext cx="3977700" cy="5143500"/>
          </a:xfrm>
          <a:prstGeom prst="rect">
            <a:avLst/>
          </a:prstGeom>
          <a:noFill/>
          <a:ln>
            <a:noFill/>
          </a:ln>
        </p:spPr>
      </p:sp>
      <p:sp>
        <p:nvSpPr>
          <p:cNvPr id="158" name="Google Shape;158;p25"/>
          <p:cNvSpPr txBox="1"/>
          <p:nvPr>
            <p:ph idx="1" type="body"/>
          </p:nvPr>
        </p:nvSpPr>
        <p:spPr>
          <a:xfrm>
            <a:off x="501019" y="1884766"/>
            <a:ext cx="1188300" cy="189900"/>
          </a:xfrm>
          <a:prstGeom prst="rect">
            <a:avLst/>
          </a:prstGeom>
          <a:noFill/>
          <a:ln>
            <a:noFill/>
          </a:ln>
        </p:spPr>
        <p:txBody>
          <a:bodyPr anchorCtr="0" anchor="t" bIns="34275" lIns="68575" spcFirstLastPara="1" rIns="68575" wrap="square" tIns="34275">
            <a:spAutoFit/>
          </a:bodyPr>
          <a:lstStyle>
            <a:lvl1pPr indent="-228600" lvl="0" marL="457200" rtl="0" algn="l">
              <a:lnSpc>
                <a:spcPct val="114000"/>
              </a:lnSpc>
              <a:spcBef>
                <a:spcPts val="800"/>
              </a:spcBef>
              <a:spcAft>
                <a:spcPts val="0"/>
              </a:spcAft>
              <a:buClr>
                <a:schemeClr val="dk1"/>
              </a:buClr>
              <a:buSzPts val="800"/>
              <a:buNone/>
              <a:defRPr sz="800"/>
            </a:lvl1pPr>
            <a:lvl2pPr indent="-228600" lvl="1" marL="914400" rtl="0" algn="l">
              <a:lnSpc>
                <a:spcPct val="114000"/>
              </a:lnSpc>
              <a:spcBef>
                <a:spcPts val="400"/>
              </a:spcBef>
              <a:spcAft>
                <a:spcPts val="0"/>
              </a:spcAft>
              <a:buClr>
                <a:schemeClr val="dk1"/>
              </a:buClr>
              <a:buSzPts val="1400"/>
              <a:buNone/>
              <a:defRPr/>
            </a:lvl2pPr>
            <a:lvl3pPr indent="-228600" lvl="2" marL="1371600" rtl="0" algn="l">
              <a:lnSpc>
                <a:spcPct val="114000"/>
              </a:lnSpc>
              <a:spcBef>
                <a:spcPts val="400"/>
              </a:spcBef>
              <a:spcAft>
                <a:spcPts val="0"/>
              </a:spcAft>
              <a:buClr>
                <a:schemeClr val="dk1"/>
              </a:buClr>
              <a:buSzPts val="1400"/>
              <a:buNone/>
              <a:defRPr/>
            </a:lvl3pPr>
            <a:lvl4pPr indent="-228600" lvl="3" marL="1828800" rtl="0" algn="l">
              <a:lnSpc>
                <a:spcPct val="114000"/>
              </a:lnSpc>
              <a:spcBef>
                <a:spcPts val="400"/>
              </a:spcBef>
              <a:spcAft>
                <a:spcPts val="0"/>
              </a:spcAft>
              <a:buClr>
                <a:schemeClr val="dk1"/>
              </a:buClr>
              <a:buSzPts val="1400"/>
              <a:buNone/>
              <a:defRPr/>
            </a:lvl4pPr>
            <a:lvl5pPr indent="-228600" lvl="4" marL="2286000" rtl="0" algn="l">
              <a:lnSpc>
                <a:spcPct val="114000"/>
              </a:lnSpc>
              <a:spcBef>
                <a:spcPts val="400"/>
              </a:spcBef>
              <a:spcAft>
                <a:spcPts val="0"/>
              </a:spcAft>
              <a:buClr>
                <a:schemeClr val="dk1"/>
              </a:buClr>
              <a:buSzPts val="14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9" name="Google Shape;159;p25"/>
          <p:cNvSpPr txBox="1"/>
          <p:nvPr>
            <p:ph idx="3" type="body"/>
          </p:nvPr>
        </p:nvSpPr>
        <p:spPr>
          <a:xfrm>
            <a:off x="1888097" y="1884915"/>
            <a:ext cx="2582400" cy="1038000"/>
          </a:xfrm>
          <a:prstGeom prst="rect">
            <a:avLst/>
          </a:prstGeom>
          <a:noFill/>
          <a:ln>
            <a:noFill/>
          </a:ln>
        </p:spPr>
        <p:txBody>
          <a:bodyPr anchorCtr="0" anchor="t" bIns="34275" lIns="68575" spcFirstLastPara="1" rIns="68575" wrap="square" tIns="34275">
            <a:spAutoFit/>
          </a:bodyPr>
          <a:lstStyle>
            <a:lvl1pPr indent="-228600" lvl="0" marL="457200" rtl="0" algn="l">
              <a:lnSpc>
                <a:spcPct val="114000"/>
              </a:lnSpc>
              <a:spcBef>
                <a:spcPts val="800"/>
              </a:spcBef>
              <a:spcAft>
                <a:spcPts val="0"/>
              </a:spcAft>
              <a:buClr>
                <a:schemeClr val="dk1"/>
              </a:buClr>
              <a:buSzPts val="900"/>
              <a:buNone/>
              <a:defRPr sz="900"/>
            </a:lvl1pPr>
            <a:lvl2pPr indent="-228600" lvl="1" marL="914400" rtl="0" algn="l">
              <a:lnSpc>
                <a:spcPct val="114000"/>
              </a:lnSpc>
              <a:spcBef>
                <a:spcPts val="400"/>
              </a:spcBef>
              <a:spcAft>
                <a:spcPts val="0"/>
              </a:spcAft>
              <a:buClr>
                <a:schemeClr val="dk1"/>
              </a:buClr>
              <a:buSzPts val="900"/>
              <a:buNone/>
              <a:defRPr sz="900"/>
            </a:lvl2pPr>
            <a:lvl3pPr indent="-228600" lvl="2" marL="1371600" rtl="0" algn="l">
              <a:lnSpc>
                <a:spcPct val="114000"/>
              </a:lnSpc>
              <a:spcBef>
                <a:spcPts val="400"/>
              </a:spcBef>
              <a:spcAft>
                <a:spcPts val="0"/>
              </a:spcAft>
              <a:buClr>
                <a:schemeClr val="dk1"/>
              </a:buClr>
              <a:buSzPts val="900"/>
              <a:buNone/>
              <a:defRPr sz="900"/>
            </a:lvl3pPr>
            <a:lvl4pPr indent="-228600" lvl="3" marL="1828800" rtl="0" algn="l">
              <a:lnSpc>
                <a:spcPct val="114000"/>
              </a:lnSpc>
              <a:spcBef>
                <a:spcPts val="400"/>
              </a:spcBef>
              <a:spcAft>
                <a:spcPts val="0"/>
              </a:spcAft>
              <a:buClr>
                <a:schemeClr val="dk1"/>
              </a:buClr>
              <a:buSzPts val="900"/>
              <a:buNone/>
              <a:defRPr sz="900"/>
            </a:lvl4pPr>
            <a:lvl5pPr indent="-228600" lvl="4" marL="2286000" rtl="0" algn="l">
              <a:lnSpc>
                <a:spcPct val="114000"/>
              </a:lnSpc>
              <a:spcBef>
                <a:spcPts val="400"/>
              </a:spcBef>
              <a:spcAft>
                <a:spcPts val="0"/>
              </a:spcAft>
              <a:buClr>
                <a:schemeClr val="dk1"/>
              </a:buClr>
              <a:buSzPts val="900"/>
              <a:buNone/>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grpSp>
        <p:nvGrpSpPr>
          <p:cNvPr id="160" name="Google Shape;160;p25"/>
          <p:cNvGrpSpPr/>
          <p:nvPr/>
        </p:nvGrpSpPr>
        <p:grpSpPr>
          <a:xfrm>
            <a:off x="492848" y="5298260"/>
            <a:ext cx="8156989" cy="173475"/>
            <a:chOff x="657131" y="7096621"/>
            <a:chExt cx="10875985" cy="231300"/>
          </a:xfrm>
        </p:grpSpPr>
        <p:sp>
          <p:nvSpPr>
            <p:cNvPr id="161" name="Google Shape;161;p25"/>
            <p:cNvSpPr/>
            <p:nvPr/>
          </p:nvSpPr>
          <p:spPr>
            <a:xfrm>
              <a:off x="657131" y="7096621"/>
              <a:ext cx="682500" cy="231300"/>
            </a:xfrm>
            <a:prstGeom prst="rect">
              <a:avLst/>
            </a:prstGeom>
            <a:solidFill>
              <a:srgbClr val="E2E2E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chemeClr val="lt1"/>
                  </a:solidFill>
                  <a:latin typeface="Arial"/>
                  <a:ea typeface="Arial"/>
                  <a:cs typeface="Arial"/>
                  <a:sym typeface="Arial"/>
                </a:rPr>
                <a:t>1/12</a:t>
              </a:r>
              <a:endParaRPr b="0" i="0" sz="1100" u="none" cap="none" strike="noStrike">
                <a:solidFill>
                  <a:srgbClr val="000000"/>
                </a:solidFill>
                <a:latin typeface="Arial"/>
                <a:ea typeface="Arial"/>
                <a:cs typeface="Arial"/>
                <a:sym typeface="Arial"/>
              </a:endParaRPr>
            </a:p>
          </p:txBody>
        </p:sp>
        <p:sp>
          <p:nvSpPr>
            <p:cNvPr id="162" name="Google Shape;162;p25"/>
            <p:cNvSpPr/>
            <p:nvPr/>
          </p:nvSpPr>
          <p:spPr>
            <a:xfrm>
              <a:off x="1583811" y="7096621"/>
              <a:ext cx="682500" cy="231300"/>
            </a:xfrm>
            <a:prstGeom prst="rect">
              <a:avLst/>
            </a:prstGeom>
            <a:solidFill>
              <a:srgbClr val="E2E2E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chemeClr val="lt1"/>
                  </a:solidFill>
                  <a:latin typeface="Arial"/>
                  <a:ea typeface="Arial"/>
                  <a:cs typeface="Arial"/>
                  <a:sym typeface="Arial"/>
                </a:rPr>
                <a:t>1/12</a:t>
              </a:r>
              <a:endParaRPr b="0" i="0" sz="1100" u="none" cap="none" strike="noStrike">
                <a:solidFill>
                  <a:srgbClr val="000000"/>
                </a:solidFill>
                <a:latin typeface="Arial"/>
                <a:ea typeface="Arial"/>
                <a:cs typeface="Arial"/>
                <a:sym typeface="Arial"/>
              </a:endParaRPr>
            </a:p>
          </p:txBody>
        </p:sp>
        <p:sp>
          <p:nvSpPr>
            <p:cNvPr id="163" name="Google Shape;163;p25"/>
            <p:cNvSpPr/>
            <p:nvPr/>
          </p:nvSpPr>
          <p:spPr>
            <a:xfrm>
              <a:off x="2510491" y="7096621"/>
              <a:ext cx="682500" cy="231300"/>
            </a:xfrm>
            <a:prstGeom prst="rect">
              <a:avLst/>
            </a:prstGeom>
            <a:solidFill>
              <a:srgbClr val="E2E2E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chemeClr val="lt1"/>
                  </a:solidFill>
                  <a:latin typeface="Arial"/>
                  <a:ea typeface="Arial"/>
                  <a:cs typeface="Arial"/>
                  <a:sym typeface="Arial"/>
                </a:rPr>
                <a:t>1/12</a:t>
              </a:r>
              <a:endParaRPr b="0" i="0" sz="1100" u="none" cap="none" strike="noStrike">
                <a:solidFill>
                  <a:srgbClr val="000000"/>
                </a:solidFill>
                <a:latin typeface="Arial"/>
                <a:ea typeface="Arial"/>
                <a:cs typeface="Arial"/>
                <a:sym typeface="Arial"/>
              </a:endParaRPr>
            </a:p>
          </p:txBody>
        </p:sp>
        <p:sp>
          <p:nvSpPr>
            <p:cNvPr id="164" name="Google Shape;164;p25"/>
            <p:cNvSpPr/>
            <p:nvPr/>
          </p:nvSpPr>
          <p:spPr>
            <a:xfrm>
              <a:off x="3437171" y="7096621"/>
              <a:ext cx="682500" cy="231300"/>
            </a:xfrm>
            <a:prstGeom prst="rect">
              <a:avLst/>
            </a:prstGeom>
            <a:solidFill>
              <a:srgbClr val="E2E2E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chemeClr val="lt1"/>
                  </a:solidFill>
                  <a:latin typeface="Arial"/>
                  <a:ea typeface="Arial"/>
                  <a:cs typeface="Arial"/>
                  <a:sym typeface="Arial"/>
                </a:rPr>
                <a:t>1/12</a:t>
              </a:r>
              <a:endParaRPr b="0" i="0" sz="1100" u="none" cap="none" strike="noStrike">
                <a:solidFill>
                  <a:srgbClr val="000000"/>
                </a:solidFill>
                <a:latin typeface="Arial"/>
                <a:ea typeface="Arial"/>
                <a:cs typeface="Arial"/>
                <a:sym typeface="Arial"/>
              </a:endParaRPr>
            </a:p>
          </p:txBody>
        </p:sp>
        <p:sp>
          <p:nvSpPr>
            <p:cNvPr id="165" name="Google Shape;165;p25"/>
            <p:cNvSpPr/>
            <p:nvPr/>
          </p:nvSpPr>
          <p:spPr>
            <a:xfrm>
              <a:off x="4363851" y="7096621"/>
              <a:ext cx="682500" cy="231300"/>
            </a:xfrm>
            <a:prstGeom prst="rect">
              <a:avLst/>
            </a:prstGeom>
            <a:solidFill>
              <a:srgbClr val="E2E2E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chemeClr val="lt1"/>
                  </a:solidFill>
                  <a:latin typeface="Arial"/>
                  <a:ea typeface="Arial"/>
                  <a:cs typeface="Arial"/>
                  <a:sym typeface="Arial"/>
                </a:rPr>
                <a:t>1/12</a:t>
              </a:r>
              <a:endParaRPr b="0" i="0" sz="1100" u="none" cap="none" strike="noStrike">
                <a:solidFill>
                  <a:srgbClr val="000000"/>
                </a:solidFill>
                <a:latin typeface="Arial"/>
                <a:ea typeface="Arial"/>
                <a:cs typeface="Arial"/>
                <a:sym typeface="Arial"/>
              </a:endParaRPr>
            </a:p>
          </p:txBody>
        </p:sp>
        <p:sp>
          <p:nvSpPr>
            <p:cNvPr id="166" name="Google Shape;166;p25"/>
            <p:cNvSpPr/>
            <p:nvPr/>
          </p:nvSpPr>
          <p:spPr>
            <a:xfrm>
              <a:off x="5290531" y="7096621"/>
              <a:ext cx="682500" cy="231300"/>
            </a:xfrm>
            <a:prstGeom prst="rect">
              <a:avLst/>
            </a:prstGeom>
            <a:solidFill>
              <a:srgbClr val="E2E2E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chemeClr val="lt1"/>
                  </a:solidFill>
                  <a:latin typeface="Arial"/>
                  <a:ea typeface="Arial"/>
                  <a:cs typeface="Arial"/>
                  <a:sym typeface="Arial"/>
                </a:rPr>
                <a:t>1/12</a:t>
              </a:r>
              <a:endParaRPr b="0" i="0" sz="1100" u="none" cap="none" strike="noStrike">
                <a:solidFill>
                  <a:srgbClr val="000000"/>
                </a:solidFill>
                <a:latin typeface="Arial"/>
                <a:ea typeface="Arial"/>
                <a:cs typeface="Arial"/>
                <a:sym typeface="Arial"/>
              </a:endParaRPr>
            </a:p>
          </p:txBody>
        </p:sp>
        <p:sp>
          <p:nvSpPr>
            <p:cNvPr id="167" name="Google Shape;167;p25"/>
            <p:cNvSpPr/>
            <p:nvPr/>
          </p:nvSpPr>
          <p:spPr>
            <a:xfrm>
              <a:off x="6217211" y="7096621"/>
              <a:ext cx="682500" cy="231300"/>
            </a:xfrm>
            <a:prstGeom prst="rect">
              <a:avLst/>
            </a:prstGeom>
            <a:solidFill>
              <a:srgbClr val="E2E2E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chemeClr val="lt1"/>
                  </a:solidFill>
                  <a:latin typeface="Arial"/>
                  <a:ea typeface="Arial"/>
                  <a:cs typeface="Arial"/>
                  <a:sym typeface="Arial"/>
                </a:rPr>
                <a:t>1/12</a:t>
              </a:r>
              <a:endParaRPr b="0" i="0" sz="1100" u="none" cap="none" strike="noStrike">
                <a:solidFill>
                  <a:srgbClr val="000000"/>
                </a:solidFill>
                <a:latin typeface="Arial"/>
                <a:ea typeface="Arial"/>
                <a:cs typeface="Arial"/>
                <a:sym typeface="Arial"/>
              </a:endParaRPr>
            </a:p>
          </p:txBody>
        </p:sp>
        <p:sp>
          <p:nvSpPr>
            <p:cNvPr id="168" name="Google Shape;168;p25"/>
            <p:cNvSpPr/>
            <p:nvPr/>
          </p:nvSpPr>
          <p:spPr>
            <a:xfrm>
              <a:off x="7143891" y="7096621"/>
              <a:ext cx="682500" cy="231300"/>
            </a:xfrm>
            <a:prstGeom prst="rect">
              <a:avLst/>
            </a:prstGeom>
            <a:solidFill>
              <a:srgbClr val="E2E2E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chemeClr val="lt1"/>
                  </a:solidFill>
                  <a:latin typeface="Arial"/>
                  <a:ea typeface="Arial"/>
                  <a:cs typeface="Arial"/>
                  <a:sym typeface="Arial"/>
                </a:rPr>
                <a:t>1/12</a:t>
              </a:r>
              <a:endParaRPr b="0" i="0" sz="1100" u="none" cap="none" strike="noStrike">
                <a:solidFill>
                  <a:srgbClr val="000000"/>
                </a:solidFill>
                <a:latin typeface="Arial"/>
                <a:ea typeface="Arial"/>
                <a:cs typeface="Arial"/>
                <a:sym typeface="Arial"/>
              </a:endParaRPr>
            </a:p>
          </p:txBody>
        </p:sp>
        <p:sp>
          <p:nvSpPr>
            <p:cNvPr id="169" name="Google Shape;169;p25"/>
            <p:cNvSpPr/>
            <p:nvPr/>
          </p:nvSpPr>
          <p:spPr>
            <a:xfrm>
              <a:off x="8070571" y="7096621"/>
              <a:ext cx="682500" cy="231300"/>
            </a:xfrm>
            <a:prstGeom prst="rect">
              <a:avLst/>
            </a:prstGeom>
            <a:solidFill>
              <a:srgbClr val="E2E2E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chemeClr val="lt1"/>
                  </a:solidFill>
                  <a:latin typeface="Arial"/>
                  <a:ea typeface="Arial"/>
                  <a:cs typeface="Arial"/>
                  <a:sym typeface="Arial"/>
                </a:rPr>
                <a:t>1/12</a:t>
              </a:r>
              <a:endParaRPr b="0" i="0" sz="1100" u="none" cap="none" strike="noStrike">
                <a:solidFill>
                  <a:srgbClr val="000000"/>
                </a:solidFill>
                <a:latin typeface="Arial"/>
                <a:ea typeface="Arial"/>
                <a:cs typeface="Arial"/>
                <a:sym typeface="Arial"/>
              </a:endParaRPr>
            </a:p>
          </p:txBody>
        </p:sp>
        <p:sp>
          <p:nvSpPr>
            <p:cNvPr id="170" name="Google Shape;170;p25"/>
            <p:cNvSpPr/>
            <p:nvPr/>
          </p:nvSpPr>
          <p:spPr>
            <a:xfrm>
              <a:off x="8997251" y="7096621"/>
              <a:ext cx="682500" cy="231300"/>
            </a:xfrm>
            <a:prstGeom prst="rect">
              <a:avLst/>
            </a:prstGeom>
            <a:solidFill>
              <a:srgbClr val="E2E2E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chemeClr val="lt1"/>
                  </a:solidFill>
                  <a:latin typeface="Arial"/>
                  <a:ea typeface="Arial"/>
                  <a:cs typeface="Arial"/>
                  <a:sym typeface="Arial"/>
                </a:rPr>
                <a:t>1/12</a:t>
              </a:r>
              <a:endParaRPr b="0" i="0" sz="1100" u="none" cap="none" strike="noStrike">
                <a:solidFill>
                  <a:srgbClr val="000000"/>
                </a:solidFill>
                <a:latin typeface="Arial"/>
                <a:ea typeface="Arial"/>
                <a:cs typeface="Arial"/>
                <a:sym typeface="Arial"/>
              </a:endParaRPr>
            </a:p>
          </p:txBody>
        </p:sp>
        <p:sp>
          <p:nvSpPr>
            <p:cNvPr id="171" name="Google Shape;171;p25"/>
            <p:cNvSpPr/>
            <p:nvPr/>
          </p:nvSpPr>
          <p:spPr>
            <a:xfrm>
              <a:off x="9923931" y="7096621"/>
              <a:ext cx="682500" cy="231300"/>
            </a:xfrm>
            <a:prstGeom prst="rect">
              <a:avLst/>
            </a:prstGeom>
            <a:solidFill>
              <a:srgbClr val="E2E2E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chemeClr val="lt1"/>
                  </a:solidFill>
                  <a:latin typeface="Arial"/>
                  <a:ea typeface="Arial"/>
                  <a:cs typeface="Arial"/>
                  <a:sym typeface="Arial"/>
                </a:rPr>
                <a:t>1/12</a:t>
              </a:r>
              <a:endParaRPr b="0" i="0" sz="1100" u="none" cap="none" strike="noStrike">
                <a:solidFill>
                  <a:srgbClr val="000000"/>
                </a:solidFill>
                <a:latin typeface="Arial"/>
                <a:ea typeface="Arial"/>
                <a:cs typeface="Arial"/>
                <a:sym typeface="Arial"/>
              </a:endParaRPr>
            </a:p>
          </p:txBody>
        </p:sp>
        <p:sp>
          <p:nvSpPr>
            <p:cNvPr id="172" name="Google Shape;172;p25"/>
            <p:cNvSpPr/>
            <p:nvPr/>
          </p:nvSpPr>
          <p:spPr>
            <a:xfrm>
              <a:off x="10850616" y="7096621"/>
              <a:ext cx="682500" cy="231300"/>
            </a:xfrm>
            <a:prstGeom prst="rect">
              <a:avLst/>
            </a:prstGeom>
            <a:solidFill>
              <a:srgbClr val="E2E2E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chemeClr val="lt1"/>
                  </a:solidFill>
                  <a:latin typeface="Arial"/>
                  <a:ea typeface="Arial"/>
                  <a:cs typeface="Arial"/>
                  <a:sym typeface="Arial"/>
                </a:rPr>
                <a:t>1/12</a:t>
              </a:r>
              <a:endParaRPr b="0" i="0" sz="1100" u="none" cap="none" strike="noStrike">
                <a:solidFill>
                  <a:srgbClr val="000000"/>
                </a:solidFill>
                <a:latin typeface="Arial"/>
                <a:ea typeface="Arial"/>
                <a:cs typeface="Arial"/>
                <a:sym typeface="Arial"/>
              </a:endParaRPr>
            </a:p>
          </p:txBody>
        </p:sp>
      </p:grpSp>
      <p:sp>
        <p:nvSpPr>
          <p:cNvPr id="173" name="Google Shape;173;p25"/>
          <p:cNvSpPr txBox="1"/>
          <p:nvPr>
            <p:ph idx="4" type="body"/>
          </p:nvPr>
        </p:nvSpPr>
        <p:spPr>
          <a:xfrm>
            <a:off x="1888097" y="1008626"/>
            <a:ext cx="2582400" cy="213900"/>
          </a:xfrm>
          <a:prstGeom prst="rect">
            <a:avLst/>
          </a:prstGeom>
          <a:noFill/>
          <a:ln>
            <a:noFill/>
          </a:ln>
        </p:spPr>
        <p:txBody>
          <a:bodyPr anchorCtr="0" anchor="t" bIns="34275" lIns="68575" spcFirstLastPara="1" rIns="68575" wrap="square" tIns="34275">
            <a:spAutoFit/>
          </a:bodyPr>
          <a:lstStyle>
            <a:lvl1pPr indent="-228600" lvl="0" marL="457200" rtl="0" algn="l">
              <a:lnSpc>
                <a:spcPct val="114000"/>
              </a:lnSpc>
              <a:spcBef>
                <a:spcPts val="800"/>
              </a:spcBef>
              <a:spcAft>
                <a:spcPts val="0"/>
              </a:spcAft>
              <a:buClr>
                <a:schemeClr val="dk1"/>
              </a:buClr>
              <a:buSzPts val="900"/>
              <a:buNone/>
              <a:defRPr i="1" sz="900"/>
            </a:lvl1pPr>
            <a:lvl2pPr indent="-228600" lvl="1" marL="914400" rtl="0" algn="l">
              <a:lnSpc>
                <a:spcPct val="114000"/>
              </a:lnSpc>
              <a:spcBef>
                <a:spcPts val="400"/>
              </a:spcBef>
              <a:spcAft>
                <a:spcPts val="0"/>
              </a:spcAft>
              <a:buClr>
                <a:schemeClr val="dk1"/>
              </a:buClr>
              <a:buSzPts val="900"/>
              <a:buNone/>
              <a:defRPr sz="900"/>
            </a:lvl2pPr>
            <a:lvl3pPr indent="-228600" lvl="2" marL="1371600" rtl="0" algn="l">
              <a:lnSpc>
                <a:spcPct val="114000"/>
              </a:lnSpc>
              <a:spcBef>
                <a:spcPts val="400"/>
              </a:spcBef>
              <a:spcAft>
                <a:spcPts val="0"/>
              </a:spcAft>
              <a:buClr>
                <a:schemeClr val="dk1"/>
              </a:buClr>
              <a:buSzPts val="900"/>
              <a:buNone/>
              <a:defRPr sz="900"/>
            </a:lvl3pPr>
            <a:lvl4pPr indent="-228600" lvl="3" marL="1828800" rtl="0" algn="l">
              <a:lnSpc>
                <a:spcPct val="114000"/>
              </a:lnSpc>
              <a:spcBef>
                <a:spcPts val="400"/>
              </a:spcBef>
              <a:spcAft>
                <a:spcPts val="0"/>
              </a:spcAft>
              <a:buClr>
                <a:schemeClr val="dk1"/>
              </a:buClr>
              <a:buSzPts val="900"/>
              <a:buNone/>
              <a:defRPr sz="900"/>
            </a:lvl4pPr>
            <a:lvl5pPr indent="-228600" lvl="4" marL="2286000" rtl="0" algn="l">
              <a:lnSpc>
                <a:spcPct val="114000"/>
              </a:lnSpc>
              <a:spcBef>
                <a:spcPts val="400"/>
              </a:spcBef>
              <a:spcAft>
                <a:spcPts val="0"/>
              </a:spcAft>
              <a:buClr>
                <a:schemeClr val="dk1"/>
              </a:buClr>
              <a:buSzPts val="900"/>
              <a:buNone/>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25"/>
          <p:cNvSpPr txBox="1"/>
          <p:nvPr>
            <p:ph idx="5" type="body"/>
          </p:nvPr>
        </p:nvSpPr>
        <p:spPr>
          <a:xfrm>
            <a:off x="501019" y="3153890"/>
            <a:ext cx="1188300" cy="189900"/>
          </a:xfrm>
          <a:prstGeom prst="rect">
            <a:avLst/>
          </a:prstGeom>
          <a:noFill/>
          <a:ln>
            <a:noFill/>
          </a:ln>
        </p:spPr>
        <p:txBody>
          <a:bodyPr anchorCtr="0" anchor="t" bIns="34275" lIns="68575" spcFirstLastPara="1" rIns="68575" wrap="square" tIns="34275">
            <a:spAutoFit/>
          </a:bodyPr>
          <a:lstStyle>
            <a:lvl1pPr indent="-228600" lvl="0" marL="457200" rtl="0" algn="l">
              <a:lnSpc>
                <a:spcPct val="114000"/>
              </a:lnSpc>
              <a:spcBef>
                <a:spcPts val="800"/>
              </a:spcBef>
              <a:spcAft>
                <a:spcPts val="0"/>
              </a:spcAft>
              <a:buClr>
                <a:schemeClr val="dk1"/>
              </a:buClr>
              <a:buSzPts val="800"/>
              <a:buNone/>
              <a:defRPr sz="800"/>
            </a:lvl1pPr>
            <a:lvl2pPr indent="-228600" lvl="1" marL="914400" rtl="0" algn="l">
              <a:lnSpc>
                <a:spcPct val="114000"/>
              </a:lnSpc>
              <a:spcBef>
                <a:spcPts val="400"/>
              </a:spcBef>
              <a:spcAft>
                <a:spcPts val="0"/>
              </a:spcAft>
              <a:buClr>
                <a:schemeClr val="dk1"/>
              </a:buClr>
              <a:buSzPts val="1400"/>
              <a:buNone/>
              <a:defRPr/>
            </a:lvl2pPr>
            <a:lvl3pPr indent="-228600" lvl="2" marL="1371600" rtl="0" algn="l">
              <a:lnSpc>
                <a:spcPct val="114000"/>
              </a:lnSpc>
              <a:spcBef>
                <a:spcPts val="400"/>
              </a:spcBef>
              <a:spcAft>
                <a:spcPts val="0"/>
              </a:spcAft>
              <a:buClr>
                <a:schemeClr val="dk1"/>
              </a:buClr>
              <a:buSzPts val="1400"/>
              <a:buNone/>
              <a:defRPr/>
            </a:lvl3pPr>
            <a:lvl4pPr indent="-228600" lvl="3" marL="1828800" rtl="0" algn="l">
              <a:lnSpc>
                <a:spcPct val="114000"/>
              </a:lnSpc>
              <a:spcBef>
                <a:spcPts val="400"/>
              </a:spcBef>
              <a:spcAft>
                <a:spcPts val="0"/>
              </a:spcAft>
              <a:buClr>
                <a:schemeClr val="dk1"/>
              </a:buClr>
              <a:buSzPts val="1400"/>
              <a:buNone/>
              <a:defRPr/>
            </a:lvl4pPr>
            <a:lvl5pPr indent="-228600" lvl="4" marL="2286000" rtl="0" algn="l">
              <a:lnSpc>
                <a:spcPct val="114000"/>
              </a:lnSpc>
              <a:spcBef>
                <a:spcPts val="400"/>
              </a:spcBef>
              <a:spcAft>
                <a:spcPts val="0"/>
              </a:spcAft>
              <a:buClr>
                <a:schemeClr val="dk1"/>
              </a:buClr>
              <a:buSzPts val="14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5" name="Google Shape;175;p25"/>
          <p:cNvSpPr txBox="1"/>
          <p:nvPr>
            <p:ph idx="6" type="body"/>
          </p:nvPr>
        </p:nvSpPr>
        <p:spPr>
          <a:xfrm>
            <a:off x="1888097" y="3154040"/>
            <a:ext cx="380700" cy="189900"/>
          </a:xfrm>
          <a:prstGeom prst="rect">
            <a:avLst/>
          </a:prstGeom>
          <a:noFill/>
          <a:ln cap="flat" cmpd="sng" w="9525">
            <a:solidFill>
              <a:srgbClr val="5B5B5B"/>
            </a:solidFill>
            <a:prstDash val="solid"/>
            <a:round/>
            <a:headEnd len="sm" w="sm" type="none"/>
            <a:tailEnd len="sm" w="sm" type="none"/>
          </a:ln>
        </p:spPr>
        <p:txBody>
          <a:bodyPr anchorCtr="0" anchor="t" bIns="34275" lIns="68575" spcFirstLastPara="1" rIns="68575" wrap="square" tIns="34275">
            <a:spAutoFit/>
          </a:bodyPr>
          <a:lstStyle>
            <a:lvl1pPr indent="-228600" lvl="0" marL="457200" rtl="0" algn="ctr">
              <a:lnSpc>
                <a:spcPct val="114000"/>
              </a:lnSpc>
              <a:spcBef>
                <a:spcPts val="800"/>
              </a:spcBef>
              <a:spcAft>
                <a:spcPts val="0"/>
              </a:spcAft>
              <a:buClr>
                <a:srgbClr val="929292"/>
              </a:buClr>
              <a:buSzPts val="800"/>
              <a:buNone/>
              <a:defRPr sz="800">
                <a:solidFill>
                  <a:srgbClr val="929292"/>
                </a:solidFill>
              </a:defRPr>
            </a:lvl1pPr>
            <a:lvl2pPr indent="-228600" lvl="1" marL="914400" rtl="0" algn="l">
              <a:lnSpc>
                <a:spcPct val="114000"/>
              </a:lnSpc>
              <a:spcBef>
                <a:spcPts val="400"/>
              </a:spcBef>
              <a:spcAft>
                <a:spcPts val="0"/>
              </a:spcAft>
              <a:buClr>
                <a:schemeClr val="dk1"/>
              </a:buClr>
              <a:buSzPts val="900"/>
              <a:buNone/>
              <a:defRPr sz="900"/>
            </a:lvl2pPr>
            <a:lvl3pPr indent="-228600" lvl="2" marL="1371600" rtl="0" algn="l">
              <a:lnSpc>
                <a:spcPct val="114000"/>
              </a:lnSpc>
              <a:spcBef>
                <a:spcPts val="400"/>
              </a:spcBef>
              <a:spcAft>
                <a:spcPts val="0"/>
              </a:spcAft>
              <a:buClr>
                <a:schemeClr val="dk1"/>
              </a:buClr>
              <a:buSzPts val="900"/>
              <a:buNone/>
              <a:defRPr sz="900"/>
            </a:lvl3pPr>
            <a:lvl4pPr indent="-228600" lvl="3" marL="1828800" rtl="0" algn="l">
              <a:lnSpc>
                <a:spcPct val="114000"/>
              </a:lnSpc>
              <a:spcBef>
                <a:spcPts val="400"/>
              </a:spcBef>
              <a:spcAft>
                <a:spcPts val="0"/>
              </a:spcAft>
              <a:buClr>
                <a:schemeClr val="dk1"/>
              </a:buClr>
              <a:buSzPts val="900"/>
              <a:buNone/>
              <a:defRPr sz="900"/>
            </a:lvl4pPr>
            <a:lvl5pPr indent="-228600" lvl="4" marL="2286000" rtl="0" algn="l">
              <a:lnSpc>
                <a:spcPct val="114000"/>
              </a:lnSpc>
              <a:spcBef>
                <a:spcPts val="400"/>
              </a:spcBef>
              <a:spcAft>
                <a:spcPts val="0"/>
              </a:spcAft>
              <a:buClr>
                <a:schemeClr val="dk1"/>
              </a:buClr>
              <a:buSzPts val="900"/>
              <a:buNone/>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6" name="Google Shape;176;p25"/>
          <p:cNvSpPr txBox="1"/>
          <p:nvPr>
            <p:ph idx="7" type="body"/>
          </p:nvPr>
        </p:nvSpPr>
        <p:spPr>
          <a:xfrm>
            <a:off x="2337414" y="3154040"/>
            <a:ext cx="380700" cy="189900"/>
          </a:xfrm>
          <a:prstGeom prst="rect">
            <a:avLst/>
          </a:prstGeom>
          <a:noFill/>
          <a:ln cap="flat" cmpd="sng" w="9525">
            <a:solidFill>
              <a:srgbClr val="5B5B5B"/>
            </a:solidFill>
            <a:prstDash val="solid"/>
            <a:round/>
            <a:headEnd len="sm" w="sm" type="none"/>
            <a:tailEnd len="sm" w="sm" type="none"/>
          </a:ln>
        </p:spPr>
        <p:txBody>
          <a:bodyPr anchorCtr="0" anchor="t" bIns="34275" lIns="68575" spcFirstLastPara="1" rIns="68575" wrap="square" tIns="34275">
            <a:spAutoFit/>
          </a:bodyPr>
          <a:lstStyle>
            <a:lvl1pPr indent="-228600" lvl="0" marL="457200" rtl="0" algn="ctr">
              <a:lnSpc>
                <a:spcPct val="114000"/>
              </a:lnSpc>
              <a:spcBef>
                <a:spcPts val="800"/>
              </a:spcBef>
              <a:spcAft>
                <a:spcPts val="0"/>
              </a:spcAft>
              <a:buClr>
                <a:srgbClr val="929292"/>
              </a:buClr>
              <a:buSzPts val="800"/>
              <a:buNone/>
              <a:defRPr sz="800">
                <a:solidFill>
                  <a:srgbClr val="929292"/>
                </a:solidFill>
              </a:defRPr>
            </a:lvl1pPr>
            <a:lvl2pPr indent="-228600" lvl="1" marL="914400" rtl="0" algn="l">
              <a:lnSpc>
                <a:spcPct val="114000"/>
              </a:lnSpc>
              <a:spcBef>
                <a:spcPts val="400"/>
              </a:spcBef>
              <a:spcAft>
                <a:spcPts val="0"/>
              </a:spcAft>
              <a:buClr>
                <a:schemeClr val="dk1"/>
              </a:buClr>
              <a:buSzPts val="900"/>
              <a:buNone/>
              <a:defRPr sz="900"/>
            </a:lvl2pPr>
            <a:lvl3pPr indent="-228600" lvl="2" marL="1371600" rtl="0" algn="l">
              <a:lnSpc>
                <a:spcPct val="114000"/>
              </a:lnSpc>
              <a:spcBef>
                <a:spcPts val="400"/>
              </a:spcBef>
              <a:spcAft>
                <a:spcPts val="0"/>
              </a:spcAft>
              <a:buClr>
                <a:schemeClr val="dk1"/>
              </a:buClr>
              <a:buSzPts val="900"/>
              <a:buNone/>
              <a:defRPr sz="900"/>
            </a:lvl3pPr>
            <a:lvl4pPr indent="-228600" lvl="3" marL="1828800" rtl="0" algn="l">
              <a:lnSpc>
                <a:spcPct val="114000"/>
              </a:lnSpc>
              <a:spcBef>
                <a:spcPts val="400"/>
              </a:spcBef>
              <a:spcAft>
                <a:spcPts val="0"/>
              </a:spcAft>
              <a:buClr>
                <a:schemeClr val="dk1"/>
              </a:buClr>
              <a:buSzPts val="900"/>
              <a:buNone/>
              <a:defRPr sz="900"/>
            </a:lvl4pPr>
            <a:lvl5pPr indent="-228600" lvl="4" marL="2286000" rtl="0" algn="l">
              <a:lnSpc>
                <a:spcPct val="114000"/>
              </a:lnSpc>
              <a:spcBef>
                <a:spcPts val="400"/>
              </a:spcBef>
              <a:spcAft>
                <a:spcPts val="0"/>
              </a:spcAft>
              <a:buClr>
                <a:schemeClr val="dk1"/>
              </a:buClr>
              <a:buSzPts val="900"/>
              <a:buNone/>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7" name="Google Shape;177;p25"/>
          <p:cNvSpPr txBox="1"/>
          <p:nvPr>
            <p:ph idx="8" type="body"/>
          </p:nvPr>
        </p:nvSpPr>
        <p:spPr>
          <a:xfrm>
            <a:off x="501019" y="3579559"/>
            <a:ext cx="1188300" cy="189900"/>
          </a:xfrm>
          <a:prstGeom prst="rect">
            <a:avLst/>
          </a:prstGeom>
          <a:noFill/>
          <a:ln>
            <a:noFill/>
          </a:ln>
        </p:spPr>
        <p:txBody>
          <a:bodyPr anchorCtr="0" anchor="t" bIns="34275" lIns="68575" spcFirstLastPara="1" rIns="68575" wrap="square" tIns="34275">
            <a:spAutoFit/>
          </a:bodyPr>
          <a:lstStyle>
            <a:lvl1pPr indent="-228600" lvl="0" marL="457200" rtl="0" algn="l">
              <a:lnSpc>
                <a:spcPct val="114000"/>
              </a:lnSpc>
              <a:spcBef>
                <a:spcPts val="800"/>
              </a:spcBef>
              <a:spcAft>
                <a:spcPts val="0"/>
              </a:spcAft>
              <a:buClr>
                <a:schemeClr val="dk1"/>
              </a:buClr>
              <a:buSzPts val="800"/>
              <a:buNone/>
              <a:defRPr sz="800"/>
            </a:lvl1pPr>
            <a:lvl2pPr indent="-228600" lvl="1" marL="914400" rtl="0" algn="l">
              <a:lnSpc>
                <a:spcPct val="114000"/>
              </a:lnSpc>
              <a:spcBef>
                <a:spcPts val="400"/>
              </a:spcBef>
              <a:spcAft>
                <a:spcPts val="0"/>
              </a:spcAft>
              <a:buClr>
                <a:schemeClr val="dk1"/>
              </a:buClr>
              <a:buSzPts val="1400"/>
              <a:buNone/>
              <a:defRPr/>
            </a:lvl2pPr>
            <a:lvl3pPr indent="-228600" lvl="2" marL="1371600" rtl="0" algn="l">
              <a:lnSpc>
                <a:spcPct val="114000"/>
              </a:lnSpc>
              <a:spcBef>
                <a:spcPts val="400"/>
              </a:spcBef>
              <a:spcAft>
                <a:spcPts val="0"/>
              </a:spcAft>
              <a:buClr>
                <a:schemeClr val="dk1"/>
              </a:buClr>
              <a:buSzPts val="1400"/>
              <a:buNone/>
              <a:defRPr/>
            </a:lvl3pPr>
            <a:lvl4pPr indent="-228600" lvl="3" marL="1828800" rtl="0" algn="l">
              <a:lnSpc>
                <a:spcPct val="114000"/>
              </a:lnSpc>
              <a:spcBef>
                <a:spcPts val="400"/>
              </a:spcBef>
              <a:spcAft>
                <a:spcPts val="0"/>
              </a:spcAft>
              <a:buClr>
                <a:schemeClr val="dk1"/>
              </a:buClr>
              <a:buSzPts val="1400"/>
              <a:buNone/>
              <a:defRPr/>
            </a:lvl4pPr>
            <a:lvl5pPr indent="-228600" lvl="4" marL="2286000" rtl="0" algn="l">
              <a:lnSpc>
                <a:spcPct val="114000"/>
              </a:lnSpc>
              <a:spcBef>
                <a:spcPts val="400"/>
              </a:spcBef>
              <a:spcAft>
                <a:spcPts val="0"/>
              </a:spcAft>
              <a:buClr>
                <a:schemeClr val="dk1"/>
              </a:buClr>
              <a:buSzPts val="14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8" name="Google Shape;178;p25"/>
          <p:cNvSpPr txBox="1"/>
          <p:nvPr>
            <p:ph idx="9" type="body"/>
          </p:nvPr>
        </p:nvSpPr>
        <p:spPr>
          <a:xfrm>
            <a:off x="1888097" y="3579708"/>
            <a:ext cx="2582400" cy="908700"/>
          </a:xfrm>
          <a:prstGeom prst="rect">
            <a:avLst/>
          </a:prstGeom>
          <a:noFill/>
          <a:ln>
            <a:noFill/>
          </a:ln>
        </p:spPr>
        <p:txBody>
          <a:bodyPr anchorCtr="0" anchor="t" bIns="34275" lIns="68575" spcFirstLastPara="1" rIns="68575" wrap="square" tIns="34275">
            <a:spAutoFit/>
          </a:bodyPr>
          <a:lstStyle>
            <a:lvl1pPr indent="-228600" lvl="0" marL="457200" rtl="0" algn="l">
              <a:lnSpc>
                <a:spcPct val="114000"/>
              </a:lnSpc>
              <a:spcBef>
                <a:spcPts val="800"/>
              </a:spcBef>
              <a:spcAft>
                <a:spcPts val="0"/>
              </a:spcAft>
              <a:buClr>
                <a:srgbClr val="929292"/>
              </a:buClr>
              <a:buSzPts val="800"/>
              <a:buNone/>
              <a:defRPr sz="800">
                <a:solidFill>
                  <a:srgbClr val="929292"/>
                </a:solidFill>
              </a:defRPr>
            </a:lvl1pPr>
            <a:lvl2pPr indent="-228600" lvl="1" marL="914400" rtl="0" algn="l">
              <a:lnSpc>
                <a:spcPct val="114000"/>
              </a:lnSpc>
              <a:spcBef>
                <a:spcPts val="400"/>
              </a:spcBef>
              <a:spcAft>
                <a:spcPts val="0"/>
              </a:spcAft>
              <a:buClr>
                <a:srgbClr val="929292"/>
              </a:buClr>
              <a:buSzPts val="800"/>
              <a:buNone/>
              <a:defRPr sz="800">
                <a:solidFill>
                  <a:srgbClr val="929292"/>
                </a:solidFill>
              </a:defRPr>
            </a:lvl2pPr>
            <a:lvl3pPr indent="-228600" lvl="2" marL="1371600" rtl="0" algn="l">
              <a:lnSpc>
                <a:spcPct val="114000"/>
              </a:lnSpc>
              <a:spcBef>
                <a:spcPts val="400"/>
              </a:spcBef>
              <a:spcAft>
                <a:spcPts val="0"/>
              </a:spcAft>
              <a:buClr>
                <a:srgbClr val="929292"/>
              </a:buClr>
              <a:buSzPts val="800"/>
              <a:buNone/>
              <a:defRPr sz="800">
                <a:solidFill>
                  <a:srgbClr val="929292"/>
                </a:solidFill>
              </a:defRPr>
            </a:lvl3pPr>
            <a:lvl4pPr indent="-228600" lvl="3" marL="1828800" rtl="0" algn="l">
              <a:lnSpc>
                <a:spcPct val="114000"/>
              </a:lnSpc>
              <a:spcBef>
                <a:spcPts val="400"/>
              </a:spcBef>
              <a:spcAft>
                <a:spcPts val="0"/>
              </a:spcAft>
              <a:buClr>
                <a:srgbClr val="929292"/>
              </a:buClr>
              <a:buSzPts val="800"/>
              <a:buNone/>
              <a:defRPr sz="800">
                <a:solidFill>
                  <a:srgbClr val="929292"/>
                </a:solidFill>
              </a:defRPr>
            </a:lvl4pPr>
            <a:lvl5pPr indent="-228600" lvl="4" marL="2286000" rtl="0" algn="l">
              <a:lnSpc>
                <a:spcPct val="114000"/>
              </a:lnSpc>
              <a:spcBef>
                <a:spcPts val="400"/>
              </a:spcBef>
              <a:spcAft>
                <a:spcPts val="0"/>
              </a:spcAft>
              <a:buClr>
                <a:srgbClr val="929292"/>
              </a:buClr>
              <a:buSzPts val="800"/>
              <a:buNone/>
              <a:defRPr sz="800">
                <a:solidFill>
                  <a:srgbClr val="929292"/>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9" name="Google Shape;179;p25"/>
          <p:cNvSpPr txBox="1"/>
          <p:nvPr>
            <p:ph idx="12" type="sldNum"/>
          </p:nvPr>
        </p:nvSpPr>
        <p:spPr>
          <a:xfrm>
            <a:off x="7616445" y="316093"/>
            <a:ext cx="4686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B8B8B"/>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B8B8B"/>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B8B8B"/>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B8B8B"/>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B8B8B"/>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B8B8B"/>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B8B8B"/>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B8B8B"/>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B8B8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80" name="Google Shape;180;p25"/>
          <p:cNvPicPr preferRelativeResize="0"/>
          <p:nvPr/>
        </p:nvPicPr>
        <p:blipFill rotWithShape="1">
          <a:blip r:embed="rId2">
            <a:alphaModFix/>
          </a:blip>
          <a:srcRect b="0" l="0" r="0" t="0"/>
          <a:stretch/>
        </p:blipFill>
        <p:spPr>
          <a:xfrm>
            <a:off x="8245586" y="412939"/>
            <a:ext cx="409429" cy="78736"/>
          </a:xfrm>
          <a:prstGeom prst="rect">
            <a:avLst/>
          </a:prstGeom>
          <a:noFill/>
          <a:ln>
            <a:noFill/>
          </a:ln>
        </p:spPr>
      </p:pic>
      <p:sp>
        <p:nvSpPr>
          <p:cNvPr id="181" name="Google Shape;181;p25"/>
          <p:cNvSpPr/>
          <p:nvPr>
            <p:ph idx="13" type="pic"/>
          </p:nvPr>
        </p:nvSpPr>
        <p:spPr>
          <a:xfrm>
            <a:off x="501019" y="502376"/>
            <a:ext cx="1012500" cy="1012500"/>
          </a:xfrm>
          <a:prstGeom prst="rect">
            <a:avLst/>
          </a:prstGeom>
          <a:noFill/>
          <a:ln>
            <a:noFill/>
          </a:ln>
        </p:spPr>
      </p:sp>
    </p:spTree>
  </p:cSld>
  <p:clrMapOvr>
    <a:masterClrMapping/>
  </p:clrMapOvr>
  <p:extLst>
    <p:ext uri="{DCECCB84-F9BA-43D5-87BE-67443E8EF086}">
      <p15:sldGuideLst>
        <p15:guide id="1" pos="635">
          <p15:clr>
            <a:srgbClr val="A4A3A4"/>
          </p15:clr>
        </p15:guide>
        <p15:guide id="2" pos="754">
          <p15:clr>
            <a:srgbClr val="A4A3A4"/>
          </p15:clr>
        </p15:guide>
        <p15:guide id="3" pos="1060">
          <p15:clr>
            <a:srgbClr val="A4A3A4"/>
          </p15:clr>
        </p15:guide>
        <p15:guide id="4" pos="1196">
          <p15:clr>
            <a:srgbClr val="A4A3A4"/>
          </p15:clr>
        </p15:guide>
        <p15:guide id="5" pos="2387">
          <p15:clr>
            <a:srgbClr val="A4A3A4"/>
          </p15:clr>
        </p15:guide>
        <p15:guide id="6" pos="2506">
          <p15:clr>
            <a:srgbClr val="A4A3A4"/>
          </p15:clr>
        </p15:guide>
        <p15:guide id="7" pos="4564">
          <p15:clr>
            <a:srgbClr val="A4A3A4"/>
          </p15:clr>
        </p15:guide>
        <p15:guide id="8" pos="3255">
          <p15:clr>
            <a:srgbClr val="A4A3A4"/>
          </p15:clr>
        </p15:guide>
        <p15:guide id="9" pos="3373">
          <p15:clr>
            <a:srgbClr val="A4A3A4"/>
          </p15:clr>
        </p15:guide>
        <p15:guide id="10" pos="5125">
          <p15:clr>
            <a:srgbClr val="A4A3A4"/>
          </p15:clr>
        </p15:guide>
        <p15:guide id="11" pos="5006">
          <p15:clr>
            <a:srgbClr val="A4A3A4"/>
          </p15:clr>
        </p15:guide>
        <p15:guide id="12" pos="468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Midnight Dim Simple_4">
    <p:bg>
      <p:bgPr>
        <a:solidFill>
          <a:srgbClr val="1C2B33"/>
        </a:solidFill>
      </p:bgPr>
    </p:bg>
    <p:spTree>
      <p:nvGrpSpPr>
        <p:cNvPr id="182" name="Shape 182"/>
        <p:cNvGrpSpPr/>
        <p:nvPr/>
      </p:nvGrpSpPr>
      <p:grpSpPr>
        <a:xfrm>
          <a:off x="0" y="0"/>
          <a:ext cx="0" cy="0"/>
          <a:chOff x="0" y="0"/>
          <a:chExt cx="0" cy="0"/>
        </a:xfrm>
      </p:grpSpPr>
      <p:sp>
        <p:nvSpPr>
          <p:cNvPr id="183" name="Google Shape;183;p26"/>
          <p:cNvSpPr txBox="1"/>
          <p:nvPr/>
        </p:nvSpPr>
        <p:spPr>
          <a:xfrm>
            <a:off x="305585" y="4671911"/>
            <a:ext cx="3505200" cy="440100"/>
          </a:xfrm>
          <a:prstGeom prst="rect">
            <a:avLst/>
          </a:prstGeom>
          <a:noFill/>
          <a:ln>
            <a:noFill/>
          </a:ln>
        </p:spPr>
        <p:txBody>
          <a:bodyPr anchorCtr="0" anchor="ctr" bIns="30000" lIns="30000" spcFirstLastPara="1" rIns="30000" wrap="square" tIns="30000">
            <a:noAutofit/>
          </a:bodyPr>
          <a:lstStyle/>
          <a:p>
            <a:pPr indent="0" lvl="0" marL="0" marR="0" rtl="0" algn="l">
              <a:lnSpc>
                <a:spcPct val="100000"/>
              </a:lnSpc>
              <a:spcBef>
                <a:spcPts val="0"/>
              </a:spcBef>
              <a:spcAft>
                <a:spcPts val="0"/>
              </a:spcAft>
              <a:buClr>
                <a:srgbClr val="FFFFFF"/>
              </a:buClr>
              <a:buSzPts val="1000"/>
              <a:buFont typeface="Play"/>
              <a:buNone/>
            </a:pPr>
            <a:r>
              <a:rPr lang="en-GB" sz="1100">
                <a:solidFill>
                  <a:schemeClr val="lt1"/>
                </a:solidFill>
                <a:latin typeface="Optimistic Text"/>
                <a:ea typeface="Optimistic Text"/>
                <a:cs typeface="Optimistic Text"/>
                <a:sym typeface="Optimistic Text"/>
              </a:rPr>
              <a:t>Reality Labs x Gemic</a:t>
            </a:r>
            <a:endParaRPr sz="1100">
              <a:solidFill>
                <a:schemeClr val="lt1"/>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Clr>
                <a:srgbClr val="FFFFFF"/>
              </a:buClr>
              <a:buSzPts val="1000"/>
              <a:buFont typeface="Play"/>
              <a:buNone/>
            </a:pPr>
            <a:r>
              <a:rPr b="1" lang="en-GB" sz="1100">
                <a:solidFill>
                  <a:schemeClr val="lt1"/>
                </a:solidFill>
                <a:latin typeface="Optimistic Text"/>
                <a:ea typeface="Optimistic Text"/>
                <a:cs typeface="Optimistic Text"/>
                <a:sym typeface="Optimistic Text"/>
              </a:rPr>
              <a:t>Future of Remote Connection</a:t>
            </a:r>
            <a:endParaRPr sz="1100">
              <a:solidFill>
                <a:schemeClr val="lt1"/>
              </a:solidFill>
              <a:latin typeface="Optimistic Text"/>
              <a:ea typeface="Optimistic Text"/>
              <a:cs typeface="Optimistic Text"/>
              <a:sym typeface="Optimistic Text"/>
            </a:endParaRPr>
          </a:p>
        </p:txBody>
      </p:sp>
      <p:sp>
        <p:nvSpPr>
          <p:cNvPr id="184" name="Google Shape;184;p2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Storytelling Example">
  <p:cSld name="CUSTOM_2">
    <p:spTree>
      <p:nvGrpSpPr>
        <p:cNvPr id="185" name="Shape 185"/>
        <p:cNvGrpSpPr/>
        <p:nvPr/>
      </p:nvGrpSpPr>
      <p:grpSpPr>
        <a:xfrm>
          <a:off x="0" y="0"/>
          <a:ext cx="0" cy="0"/>
          <a:chOff x="0" y="0"/>
          <a:chExt cx="0" cy="0"/>
        </a:xfrm>
      </p:grpSpPr>
      <p:sp>
        <p:nvSpPr>
          <p:cNvPr id="186" name="Google Shape;186;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87" name="Google Shape;187;p27"/>
          <p:cNvSpPr txBox="1"/>
          <p:nvPr/>
        </p:nvSpPr>
        <p:spPr>
          <a:xfrm>
            <a:off x="-16650" y="0"/>
            <a:ext cx="389100" cy="5143500"/>
          </a:xfrm>
          <a:prstGeom prst="rect">
            <a:avLst/>
          </a:prstGeom>
          <a:solidFill>
            <a:srgbClr val="D9D9D9">
              <a:alpha val="47450"/>
            </a:srgbClr>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t/>
            </a:r>
            <a:endParaRPr b="1" i="0" sz="500" u="none" cap="none" strike="noStrike">
              <a:solidFill>
                <a:srgbClr val="FFFFFF"/>
              </a:solidFill>
              <a:latin typeface="Helvetica Neue"/>
              <a:ea typeface="Helvetica Neue"/>
              <a:cs typeface="Helvetica Neue"/>
              <a:sym typeface="Helvetica Neue"/>
            </a:endParaRPr>
          </a:p>
        </p:txBody>
      </p:sp>
      <p:sp>
        <p:nvSpPr>
          <p:cNvPr id="188" name="Google Shape;188;p27"/>
          <p:cNvSpPr txBox="1"/>
          <p:nvPr>
            <p:ph idx="1" type="subTitle"/>
          </p:nvPr>
        </p:nvSpPr>
        <p:spPr>
          <a:xfrm rot="-5400000">
            <a:off x="-1907700" y="2888700"/>
            <a:ext cx="4171200" cy="338400"/>
          </a:xfrm>
          <a:prstGeom prst="rect">
            <a:avLst/>
          </a:prstGeom>
          <a:noFill/>
          <a:ln>
            <a:noFill/>
          </a:ln>
        </p:spPr>
        <p:txBody>
          <a:bodyPr anchorCtr="0" anchor="t" bIns="91425" lIns="91425" spcFirstLastPara="1" rIns="91425" wrap="square" tIns="91425">
            <a:normAutofit/>
          </a:bodyPr>
          <a:lstStyle>
            <a:lvl1pPr lvl="0" rtl="0" algn="l">
              <a:lnSpc>
                <a:spcPct val="115000"/>
              </a:lnSpc>
              <a:spcBef>
                <a:spcPts val="0"/>
              </a:spcBef>
              <a:spcAft>
                <a:spcPts val="0"/>
              </a:spcAft>
              <a:buSzPts val="1800"/>
              <a:buNone/>
              <a:defRPr sz="1200">
                <a:solidFill>
                  <a:srgbClr val="FFFFFF"/>
                </a:solidFill>
              </a:defRPr>
            </a:lvl1pPr>
            <a:lvl2pPr lvl="1" rtl="0" algn="l">
              <a:lnSpc>
                <a:spcPct val="115000"/>
              </a:lnSpc>
              <a:spcBef>
                <a:spcPts val="1600"/>
              </a:spcBef>
              <a:spcAft>
                <a:spcPts val="0"/>
              </a:spcAft>
              <a:buSzPts val="1400"/>
              <a:buNone/>
              <a:defRPr sz="1200">
                <a:solidFill>
                  <a:srgbClr val="FFFFFF"/>
                </a:solidFill>
              </a:defRPr>
            </a:lvl2pPr>
            <a:lvl3pPr lvl="2" rtl="0" algn="l">
              <a:lnSpc>
                <a:spcPct val="115000"/>
              </a:lnSpc>
              <a:spcBef>
                <a:spcPts val="1600"/>
              </a:spcBef>
              <a:spcAft>
                <a:spcPts val="0"/>
              </a:spcAft>
              <a:buSzPts val="1400"/>
              <a:buNone/>
              <a:defRPr sz="1200">
                <a:solidFill>
                  <a:srgbClr val="FFFFFF"/>
                </a:solidFill>
              </a:defRPr>
            </a:lvl3pPr>
            <a:lvl4pPr lvl="3" rtl="0" algn="l">
              <a:lnSpc>
                <a:spcPct val="115000"/>
              </a:lnSpc>
              <a:spcBef>
                <a:spcPts val="1600"/>
              </a:spcBef>
              <a:spcAft>
                <a:spcPts val="0"/>
              </a:spcAft>
              <a:buSzPts val="1400"/>
              <a:buNone/>
              <a:defRPr sz="1200">
                <a:solidFill>
                  <a:srgbClr val="FFFFFF"/>
                </a:solidFill>
              </a:defRPr>
            </a:lvl4pPr>
            <a:lvl5pPr lvl="4" rtl="0" algn="l">
              <a:lnSpc>
                <a:spcPct val="115000"/>
              </a:lnSpc>
              <a:spcBef>
                <a:spcPts val="1600"/>
              </a:spcBef>
              <a:spcAft>
                <a:spcPts val="0"/>
              </a:spcAft>
              <a:buSzPts val="1400"/>
              <a:buNone/>
              <a:defRPr sz="1200">
                <a:solidFill>
                  <a:srgbClr val="FFFFFF"/>
                </a:solidFill>
              </a:defRPr>
            </a:lvl5pPr>
            <a:lvl6pPr lvl="5" rtl="0" algn="l">
              <a:lnSpc>
                <a:spcPct val="115000"/>
              </a:lnSpc>
              <a:spcBef>
                <a:spcPts val="1600"/>
              </a:spcBef>
              <a:spcAft>
                <a:spcPts val="0"/>
              </a:spcAft>
              <a:buSzPts val="1400"/>
              <a:buNone/>
              <a:defRPr sz="1200">
                <a:solidFill>
                  <a:srgbClr val="FFFFFF"/>
                </a:solidFill>
              </a:defRPr>
            </a:lvl6pPr>
            <a:lvl7pPr lvl="6" rtl="0" algn="l">
              <a:lnSpc>
                <a:spcPct val="115000"/>
              </a:lnSpc>
              <a:spcBef>
                <a:spcPts val="1600"/>
              </a:spcBef>
              <a:spcAft>
                <a:spcPts val="0"/>
              </a:spcAft>
              <a:buSzPts val="1400"/>
              <a:buNone/>
              <a:defRPr sz="1200">
                <a:solidFill>
                  <a:srgbClr val="FFFFFF"/>
                </a:solidFill>
              </a:defRPr>
            </a:lvl7pPr>
            <a:lvl8pPr lvl="7" rtl="0" algn="l">
              <a:lnSpc>
                <a:spcPct val="115000"/>
              </a:lnSpc>
              <a:spcBef>
                <a:spcPts val="1600"/>
              </a:spcBef>
              <a:spcAft>
                <a:spcPts val="0"/>
              </a:spcAft>
              <a:buSzPts val="1400"/>
              <a:buNone/>
              <a:defRPr sz="1200">
                <a:solidFill>
                  <a:srgbClr val="FFFFFF"/>
                </a:solidFill>
              </a:defRPr>
            </a:lvl8pPr>
            <a:lvl9pPr lvl="8" rtl="0" algn="l">
              <a:lnSpc>
                <a:spcPct val="115000"/>
              </a:lnSpc>
              <a:spcBef>
                <a:spcPts val="1600"/>
              </a:spcBef>
              <a:spcAft>
                <a:spcPts val="1600"/>
              </a:spcAft>
              <a:buSzPts val="1400"/>
              <a:buNone/>
              <a:defRPr sz="1200">
                <a:solidFill>
                  <a:srgbClr val="FFFFFF"/>
                </a:solidFill>
              </a:defRPr>
            </a:lvl9pPr>
          </a:lstStyle>
          <a:p/>
        </p:txBody>
      </p:sp>
      <p:sp>
        <p:nvSpPr>
          <p:cNvPr id="189" name="Google Shape;189;p27"/>
          <p:cNvSpPr/>
          <p:nvPr/>
        </p:nvSpPr>
        <p:spPr>
          <a:xfrm>
            <a:off x="419225" y="0"/>
            <a:ext cx="8724900" cy="51414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7"/>
          <p:cNvSpPr/>
          <p:nvPr/>
        </p:nvSpPr>
        <p:spPr>
          <a:xfrm>
            <a:off x="761550" y="400050"/>
            <a:ext cx="2721900" cy="183000"/>
          </a:xfrm>
          <a:prstGeom prst="rect">
            <a:avLst/>
          </a:prstGeom>
          <a:noFill/>
          <a:ln>
            <a:noFill/>
          </a:ln>
        </p:spPr>
        <p:txBody>
          <a:bodyPr anchorCtr="0" anchor="ctr" bIns="34275" lIns="68575" spcFirstLastPara="1" rIns="68575" wrap="square" tIns="34275">
            <a:noAutofit/>
          </a:bodyPr>
          <a:lstStyle/>
          <a:p>
            <a:pPr indent="0" lvl="0" marL="0" marR="0" rtl="0" algn="l">
              <a:lnSpc>
                <a:spcPct val="112000"/>
              </a:lnSpc>
              <a:spcBef>
                <a:spcPts val="0"/>
              </a:spcBef>
              <a:spcAft>
                <a:spcPts val="0"/>
              </a:spcAft>
              <a:buClr>
                <a:srgbClr val="000000"/>
              </a:buClr>
              <a:buSzPts val="700"/>
              <a:buFont typeface="Arial"/>
              <a:buNone/>
            </a:pPr>
            <a:r>
              <a:rPr b="1" i="0" lang="en-GB" sz="700" u="none" cap="none" strike="noStrike">
                <a:solidFill>
                  <a:srgbClr val="FFFFFF"/>
                </a:solidFill>
                <a:latin typeface="Helvetica Neue"/>
                <a:ea typeface="Helvetica Neue"/>
                <a:cs typeface="Helvetica Neue"/>
                <a:sym typeface="Helvetica Neue"/>
              </a:rPr>
              <a:t>STORY SPOTLIGHT</a:t>
            </a:r>
            <a:endParaRPr b="1" i="0" sz="700" u="none" cap="none" strike="noStrike">
              <a:solidFill>
                <a:srgbClr val="FFFFFF"/>
              </a:solidFill>
              <a:latin typeface="Helvetica Neue"/>
              <a:ea typeface="Helvetica Neue"/>
              <a:cs typeface="Helvetica Neue"/>
              <a:sym typeface="Helvetica Neue"/>
            </a:endParaRPr>
          </a:p>
        </p:txBody>
      </p:sp>
      <p:sp>
        <p:nvSpPr>
          <p:cNvPr id="191" name="Google Shape;191;p27"/>
          <p:cNvSpPr/>
          <p:nvPr/>
        </p:nvSpPr>
        <p:spPr>
          <a:xfrm>
            <a:off x="185450" y="839475"/>
            <a:ext cx="1271700" cy="1271700"/>
          </a:xfrm>
          <a:prstGeom prst="ellipse">
            <a:avLst/>
          </a:prstGeom>
          <a:solidFill>
            <a:schemeClr val="lt2"/>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Photo</a:t>
            </a:r>
            <a:endParaRPr b="0" i="0" sz="800" u="none" cap="none" strike="noStrike">
              <a:solidFill>
                <a:srgbClr val="000000"/>
              </a:solidFill>
              <a:latin typeface="Arial"/>
              <a:ea typeface="Arial"/>
              <a:cs typeface="Arial"/>
              <a:sym typeface="Arial"/>
            </a:endParaRPr>
          </a:p>
        </p:txBody>
      </p:sp>
      <p:sp>
        <p:nvSpPr>
          <p:cNvPr id="192" name="Google Shape;192;p27"/>
          <p:cNvSpPr txBox="1"/>
          <p:nvPr>
            <p:ph type="title"/>
          </p:nvPr>
        </p:nvSpPr>
        <p:spPr>
          <a:xfrm>
            <a:off x="1685750" y="779700"/>
            <a:ext cx="3997200" cy="463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b="1" sz="2000">
                <a:solidFill>
                  <a:srgbClr val="FFFFFF"/>
                </a:solidFill>
                <a:latin typeface="Helvetica Neue"/>
                <a:ea typeface="Helvetica Neue"/>
                <a:cs typeface="Helvetica Neue"/>
                <a:sym typeface="Helvetica Neue"/>
              </a:defRPr>
            </a:lvl1pPr>
            <a:lvl2pPr lvl="1" rtl="0" algn="l">
              <a:lnSpc>
                <a:spcPct val="100000"/>
              </a:lnSpc>
              <a:spcBef>
                <a:spcPts val="0"/>
              </a:spcBef>
              <a:spcAft>
                <a:spcPts val="0"/>
              </a:spcAft>
              <a:buSzPts val="2800"/>
              <a:buNone/>
              <a:defRPr sz="2000"/>
            </a:lvl2pPr>
            <a:lvl3pPr lvl="2" rtl="0" algn="l">
              <a:lnSpc>
                <a:spcPct val="100000"/>
              </a:lnSpc>
              <a:spcBef>
                <a:spcPts val="0"/>
              </a:spcBef>
              <a:spcAft>
                <a:spcPts val="0"/>
              </a:spcAft>
              <a:buSzPts val="2800"/>
              <a:buNone/>
              <a:defRPr sz="2000"/>
            </a:lvl3pPr>
            <a:lvl4pPr lvl="3" rtl="0" algn="l">
              <a:lnSpc>
                <a:spcPct val="100000"/>
              </a:lnSpc>
              <a:spcBef>
                <a:spcPts val="0"/>
              </a:spcBef>
              <a:spcAft>
                <a:spcPts val="0"/>
              </a:spcAft>
              <a:buSzPts val="2800"/>
              <a:buNone/>
              <a:defRPr sz="2000"/>
            </a:lvl4pPr>
            <a:lvl5pPr lvl="4" rtl="0" algn="l">
              <a:lnSpc>
                <a:spcPct val="100000"/>
              </a:lnSpc>
              <a:spcBef>
                <a:spcPts val="0"/>
              </a:spcBef>
              <a:spcAft>
                <a:spcPts val="0"/>
              </a:spcAft>
              <a:buSzPts val="2800"/>
              <a:buNone/>
              <a:defRPr sz="2000"/>
            </a:lvl5pPr>
            <a:lvl6pPr lvl="5" rtl="0" algn="l">
              <a:lnSpc>
                <a:spcPct val="100000"/>
              </a:lnSpc>
              <a:spcBef>
                <a:spcPts val="0"/>
              </a:spcBef>
              <a:spcAft>
                <a:spcPts val="0"/>
              </a:spcAft>
              <a:buSzPts val="2800"/>
              <a:buNone/>
              <a:defRPr sz="2000"/>
            </a:lvl6pPr>
            <a:lvl7pPr lvl="6" rtl="0" algn="l">
              <a:lnSpc>
                <a:spcPct val="100000"/>
              </a:lnSpc>
              <a:spcBef>
                <a:spcPts val="0"/>
              </a:spcBef>
              <a:spcAft>
                <a:spcPts val="0"/>
              </a:spcAft>
              <a:buSzPts val="2800"/>
              <a:buNone/>
              <a:defRPr sz="2000"/>
            </a:lvl7pPr>
            <a:lvl8pPr lvl="7" rtl="0" algn="l">
              <a:lnSpc>
                <a:spcPct val="100000"/>
              </a:lnSpc>
              <a:spcBef>
                <a:spcPts val="0"/>
              </a:spcBef>
              <a:spcAft>
                <a:spcPts val="0"/>
              </a:spcAft>
              <a:buSzPts val="2800"/>
              <a:buNone/>
              <a:defRPr sz="2000"/>
            </a:lvl8pPr>
            <a:lvl9pPr lvl="8" rtl="0" algn="l">
              <a:lnSpc>
                <a:spcPct val="100000"/>
              </a:lnSpc>
              <a:spcBef>
                <a:spcPts val="0"/>
              </a:spcBef>
              <a:spcAft>
                <a:spcPts val="0"/>
              </a:spcAft>
              <a:buSzPts val="2800"/>
              <a:buNone/>
              <a:defRPr sz="2000"/>
            </a:lvl9pPr>
          </a:lstStyle>
          <a:p/>
        </p:txBody>
      </p:sp>
      <p:sp>
        <p:nvSpPr>
          <p:cNvPr id="193" name="Google Shape;193;p27"/>
          <p:cNvSpPr txBox="1"/>
          <p:nvPr>
            <p:ph idx="2" type="subTitle"/>
          </p:nvPr>
        </p:nvSpPr>
        <p:spPr>
          <a:xfrm>
            <a:off x="1685750" y="1124250"/>
            <a:ext cx="3997200" cy="315600"/>
          </a:xfrm>
          <a:prstGeom prst="rect">
            <a:avLst/>
          </a:prstGeom>
          <a:noFill/>
          <a:ln>
            <a:noFill/>
          </a:ln>
        </p:spPr>
        <p:txBody>
          <a:bodyPr anchorCtr="0" anchor="t" bIns="91425" lIns="91425" spcFirstLastPara="1" rIns="91425" wrap="square" tIns="91425">
            <a:normAutofit/>
          </a:bodyPr>
          <a:lstStyle>
            <a:lvl1pPr lvl="0" rtl="0" algn="l">
              <a:lnSpc>
                <a:spcPct val="115000"/>
              </a:lnSpc>
              <a:spcBef>
                <a:spcPts val="0"/>
              </a:spcBef>
              <a:spcAft>
                <a:spcPts val="0"/>
              </a:spcAft>
              <a:buSzPts val="1800"/>
              <a:buNone/>
              <a:defRPr sz="900">
                <a:solidFill>
                  <a:srgbClr val="FFFFFF"/>
                </a:solidFill>
                <a:latin typeface="Helvetica Neue"/>
                <a:ea typeface="Helvetica Neue"/>
                <a:cs typeface="Helvetica Neue"/>
                <a:sym typeface="Helvetica Neue"/>
              </a:defRPr>
            </a:lvl1pPr>
            <a:lvl2pPr lvl="1" rtl="0" algn="l">
              <a:lnSpc>
                <a:spcPct val="115000"/>
              </a:lnSpc>
              <a:spcBef>
                <a:spcPts val="1600"/>
              </a:spcBef>
              <a:spcAft>
                <a:spcPts val="0"/>
              </a:spcAft>
              <a:buSzPts val="1400"/>
              <a:buNone/>
              <a:defRPr>
                <a:solidFill>
                  <a:srgbClr val="FFFFFF"/>
                </a:solidFill>
                <a:latin typeface="Helvetica Neue"/>
                <a:ea typeface="Helvetica Neue"/>
                <a:cs typeface="Helvetica Neue"/>
                <a:sym typeface="Helvetica Neue"/>
              </a:defRPr>
            </a:lvl2pPr>
            <a:lvl3pPr lvl="2" rtl="0" algn="l">
              <a:lnSpc>
                <a:spcPct val="115000"/>
              </a:lnSpc>
              <a:spcBef>
                <a:spcPts val="1600"/>
              </a:spcBef>
              <a:spcAft>
                <a:spcPts val="0"/>
              </a:spcAft>
              <a:buSzPts val="1400"/>
              <a:buNone/>
              <a:defRPr>
                <a:solidFill>
                  <a:srgbClr val="FFFFFF"/>
                </a:solidFill>
                <a:latin typeface="Helvetica Neue"/>
                <a:ea typeface="Helvetica Neue"/>
                <a:cs typeface="Helvetica Neue"/>
                <a:sym typeface="Helvetica Neue"/>
              </a:defRPr>
            </a:lvl3pPr>
            <a:lvl4pPr lvl="3" rtl="0" algn="l">
              <a:lnSpc>
                <a:spcPct val="115000"/>
              </a:lnSpc>
              <a:spcBef>
                <a:spcPts val="1600"/>
              </a:spcBef>
              <a:spcAft>
                <a:spcPts val="0"/>
              </a:spcAft>
              <a:buSzPts val="1400"/>
              <a:buNone/>
              <a:defRPr>
                <a:solidFill>
                  <a:srgbClr val="FFFFFF"/>
                </a:solidFill>
                <a:latin typeface="Helvetica Neue"/>
                <a:ea typeface="Helvetica Neue"/>
                <a:cs typeface="Helvetica Neue"/>
                <a:sym typeface="Helvetica Neue"/>
              </a:defRPr>
            </a:lvl4pPr>
            <a:lvl5pPr lvl="4" rtl="0" algn="l">
              <a:lnSpc>
                <a:spcPct val="115000"/>
              </a:lnSpc>
              <a:spcBef>
                <a:spcPts val="1600"/>
              </a:spcBef>
              <a:spcAft>
                <a:spcPts val="0"/>
              </a:spcAft>
              <a:buSzPts val="1400"/>
              <a:buNone/>
              <a:defRPr>
                <a:solidFill>
                  <a:srgbClr val="FFFFFF"/>
                </a:solidFill>
                <a:latin typeface="Helvetica Neue"/>
                <a:ea typeface="Helvetica Neue"/>
                <a:cs typeface="Helvetica Neue"/>
                <a:sym typeface="Helvetica Neue"/>
              </a:defRPr>
            </a:lvl5pPr>
            <a:lvl6pPr lvl="5" rtl="0" algn="l">
              <a:lnSpc>
                <a:spcPct val="115000"/>
              </a:lnSpc>
              <a:spcBef>
                <a:spcPts val="1600"/>
              </a:spcBef>
              <a:spcAft>
                <a:spcPts val="0"/>
              </a:spcAft>
              <a:buSzPts val="1400"/>
              <a:buNone/>
              <a:defRPr>
                <a:solidFill>
                  <a:srgbClr val="FFFFFF"/>
                </a:solidFill>
                <a:latin typeface="Helvetica Neue"/>
                <a:ea typeface="Helvetica Neue"/>
                <a:cs typeface="Helvetica Neue"/>
                <a:sym typeface="Helvetica Neue"/>
              </a:defRPr>
            </a:lvl6pPr>
            <a:lvl7pPr lvl="6" rtl="0" algn="l">
              <a:lnSpc>
                <a:spcPct val="115000"/>
              </a:lnSpc>
              <a:spcBef>
                <a:spcPts val="1600"/>
              </a:spcBef>
              <a:spcAft>
                <a:spcPts val="0"/>
              </a:spcAft>
              <a:buSzPts val="1400"/>
              <a:buNone/>
              <a:defRPr>
                <a:solidFill>
                  <a:srgbClr val="FFFFFF"/>
                </a:solidFill>
                <a:latin typeface="Helvetica Neue"/>
                <a:ea typeface="Helvetica Neue"/>
                <a:cs typeface="Helvetica Neue"/>
                <a:sym typeface="Helvetica Neue"/>
              </a:defRPr>
            </a:lvl7pPr>
            <a:lvl8pPr lvl="7" rtl="0" algn="l">
              <a:lnSpc>
                <a:spcPct val="115000"/>
              </a:lnSpc>
              <a:spcBef>
                <a:spcPts val="1600"/>
              </a:spcBef>
              <a:spcAft>
                <a:spcPts val="0"/>
              </a:spcAft>
              <a:buSzPts val="1400"/>
              <a:buNone/>
              <a:defRPr>
                <a:solidFill>
                  <a:srgbClr val="FFFFFF"/>
                </a:solidFill>
                <a:latin typeface="Helvetica Neue"/>
                <a:ea typeface="Helvetica Neue"/>
                <a:cs typeface="Helvetica Neue"/>
                <a:sym typeface="Helvetica Neue"/>
              </a:defRPr>
            </a:lvl8pPr>
            <a:lvl9pPr lvl="8" rtl="0" algn="l">
              <a:lnSpc>
                <a:spcPct val="115000"/>
              </a:lnSpc>
              <a:spcBef>
                <a:spcPts val="1600"/>
              </a:spcBef>
              <a:spcAft>
                <a:spcPts val="1600"/>
              </a:spcAft>
              <a:buSzPts val="1400"/>
              <a:buNone/>
              <a:defRPr>
                <a:solidFill>
                  <a:srgbClr val="FFFFFF"/>
                </a:solidFill>
                <a:latin typeface="Helvetica Neue"/>
                <a:ea typeface="Helvetica Neue"/>
                <a:cs typeface="Helvetica Neue"/>
                <a:sym typeface="Helvetica Neue"/>
              </a:defRPr>
            </a:lvl9pPr>
          </a:lstStyle>
          <a:p/>
        </p:txBody>
      </p:sp>
      <p:sp>
        <p:nvSpPr>
          <p:cNvPr id="194" name="Google Shape;194;p27"/>
          <p:cNvSpPr txBox="1"/>
          <p:nvPr>
            <p:ph idx="3" type="subTitle"/>
          </p:nvPr>
        </p:nvSpPr>
        <p:spPr>
          <a:xfrm>
            <a:off x="1685750" y="1439850"/>
            <a:ext cx="3997200" cy="3223500"/>
          </a:xfrm>
          <a:prstGeom prst="rect">
            <a:avLst/>
          </a:prstGeom>
          <a:noFill/>
          <a:ln>
            <a:noFill/>
          </a:ln>
        </p:spPr>
        <p:txBody>
          <a:bodyPr anchorCtr="0" anchor="t" bIns="91425" lIns="91425" spcFirstLastPara="1" rIns="91425" wrap="square" tIns="91425">
            <a:normAutofit/>
          </a:bodyPr>
          <a:lstStyle>
            <a:lvl1pPr lvl="0" rtl="0" algn="l">
              <a:lnSpc>
                <a:spcPct val="115000"/>
              </a:lnSpc>
              <a:spcBef>
                <a:spcPts val="0"/>
              </a:spcBef>
              <a:spcAft>
                <a:spcPts val="0"/>
              </a:spcAft>
              <a:buSzPts val="1800"/>
              <a:buNone/>
              <a:defRPr i="1" sz="1200">
                <a:solidFill>
                  <a:srgbClr val="FFFFFF"/>
                </a:solidFill>
                <a:latin typeface="Helvetica Neue"/>
                <a:ea typeface="Helvetica Neue"/>
                <a:cs typeface="Helvetica Neue"/>
                <a:sym typeface="Helvetica Neue"/>
              </a:defRPr>
            </a:lvl1pPr>
            <a:lvl2pPr lvl="1" rtl="0" algn="l">
              <a:lnSpc>
                <a:spcPct val="115000"/>
              </a:lnSpc>
              <a:spcBef>
                <a:spcPts val="1600"/>
              </a:spcBef>
              <a:spcAft>
                <a:spcPts val="0"/>
              </a:spcAft>
              <a:buSzPts val="1400"/>
              <a:buNone/>
              <a:defRPr i="1" sz="1200">
                <a:solidFill>
                  <a:srgbClr val="FFFFFF"/>
                </a:solidFill>
                <a:latin typeface="Helvetica Neue"/>
                <a:ea typeface="Helvetica Neue"/>
                <a:cs typeface="Helvetica Neue"/>
                <a:sym typeface="Helvetica Neue"/>
              </a:defRPr>
            </a:lvl2pPr>
            <a:lvl3pPr lvl="2" rtl="0" algn="l">
              <a:lnSpc>
                <a:spcPct val="115000"/>
              </a:lnSpc>
              <a:spcBef>
                <a:spcPts val="1600"/>
              </a:spcBef>
              <a:spcAft>
                <a:spcPts val="0"/>
              </a:spcAft>
              <a:buSzPts val="1400"/>
              <a:buNone/>
              <a:defRPr i="1" sz="1200">
                <a:solidFill>
                  <a:srgbClr val="FFFFFF"/>
                </a:solidFill>
                <a:latin typeface="Helvetica Neue"/>
                <a:ea typeface="Helvetica Neue"/>
                <a:cs typeface="Helvetica Neue"/>
                <a:sym typeface="Helvetica Neue"/>
              </a:defRPr>
            </a:lvl3pPr>
            <a:lvl4pPr lvl="3" rtl="0" algn="l">
              <a:lnSpc>
                <a:spcPct val="115000"/>
              </a:lnSpc>
              <a:spcBef>
                <a:spcPts val="1600"/>
              </a:spcBef>
              <a:spcAft>
                <a:spcPts val="0"/>
              </a:spcAft>
              <a:buSzPts val="1400"/>
              <a:buNone/>
              <a:defRPr i="1" sz="1200">
                <a:solidFill>
                  <a:srgbClr val="FFFFFF"/>
                </a:solidFill>
                <a:latin typeface="Helvetica Neue"/>
                <a:ea typeface="Helvetica Neue"/>
                <a:cs typeface="Helvetica Neue"/>
                <a:sym typeface="Helvetica Neue"/>
              </a:defRPr>
            </a:lvl4pPr>
            <a:lvl5pPr lvl="4" rtl="0" algn="l">
              <a:lnSpc>
                <a:spcPct val="115000"/>
              </a:lnSpc>
              <a:spcBef>
                <a:spcPts val="1600"/>
              </a:spcBef>
              <a:spcAft>
                <a:spcPts val="0"/>
              </a:spcAft>
              <a:buSzPts val="1400"/>
              <a:buNone/>
              <a:defRPr i="1" sz="1200">
                <a:solidFill>
                  <a:srgbClr val="FFFFFF"/>
                </a:solidFill>
                <a:latin typeface="Helvetica Neue"/>
                <a:ea typeface="Helvetica Neue"/>
                <a:cs typeface="Helvetica Neue"/>
                <a:sym typeface="Helvetica Neue"/>
              </a:defRPr>
            </a:lvl5pPr>
            <a:lvl6pPr lvl="5" rtl="0" algn="l">
              <a:lnSpc>
                <a:spcPct val="115000"/>
              </a:lnSpc>
              <a:spcBef>
                <a:spcPts val="1600"/>
              </a:spcBef>
              <a:spcAft>
                <a:spcPts val="0"/>
              </a:spcAft>
              <a:buSzPts val="1400"/>
              <a:buNone/>
              <a:defRPr i="1" sz="1200">
                <a:solidFill>
                  <a:srgbClr val="FFFFFF"/>
                </a:solidFill>
                <a:latin typeface="Helvetica Neue"/>
                <a:ea typeface="Helvetica Neue"/>
                <a:cs typeface="Helvetica Neue"/>
                <a:sym typeface="Helvetica Neue"/>
              </a:defRPr>
            </a:lvl6pPr>
            <a:lvl7pPr lvl="6" rtl="0" algn="l">
              <a:lnSpc>
                <a:spcPct val="115000"/>
              </a:lnSpc>
              <a:spcBef>
                <a:spcPts val="1600"/>
              </a:spcBef>
              <a:spcAft>
                <a:spcPts val="0"/>
              </a:spcAft>
              <a:buSzPts val="1400"/>
              <a:buNone/>
              <a:defRPr i="1" sz="1200">
                <a:solidFill>
                  <a:srgbClr val="FFFFFF"/>
                </a:solidFill>
                <a:latin typeface="Helvetica Neue"/>
                <a:ea typeface="Helvetica Neue"/>
                <a:cs typeface="Helvetica Neue"/>
                <a:sym typeface="Helvetica Neue"/>
              </a:defRPr>
            </a:lvl7pPr>
            <a:lvl8pPr lvl="7" rtl="0" algn="l">
              <a:lnSpc>
                <a:spcPct val="115000"/>
              </a:lnSpc>
              <a:spcBef>
                <a:spcPts val="1600"/>
              </a:spcBef>
              <a:spcAft>
                <a:spcPts val="0"/>
              </a:spcAft>
              <a:buSzPts val="1400"/>
              <a:buNone/>
              <a:defRPr i="1" sz="1200">
                <a:solidFill>
                  <a:srgbClr val="FFFFFF"/>
                </a:solidFill>
                <a:latin typeface="Helvetica Neue"/>
                <a:ea typeface="Helvetica Neue"/>
                <a:cs typeface="Helvetica Neue"/>
                <a:sym typeface="Helvetica Neue"/>
              </a:defRPr>
            </a:lvl8pPr>
            <a:lvl9pPr lvl="8" rtl="0" algn="l">
              <a:lnSpc>
                <a:spcPct val="115000"/>
              </a:lnSpc>
              <a:spcBef>
                <a:spcPts val="1600"/>
              </a:spcBef>
              <a:spcAft>
                <a:spcPts val="1600"/>
              </a:spcAft>
              <a:buSzPts val="1400"/>
              <a:buNone/>
              <a:defRPr i="1" sz="1200">
                <a:solidFill>
                  <a:srgbClr val="FFFFFF"/>
                </a:solidFill>
                <a:latin typeface="Helvetica Neue"/>
                <a:ea typeface="Helvetica Neue"/>
                <a:cs typeface="Helvetica Neue"/>
                <a:sym typeface="Helvetica Neue"/>
              </a:defRPr>
            </a:lvl9pPr>
          </a:lstStyle>
          <a:p/>
        </p:txBody>
      </p:sp>
      <p:sp>
        <p:nvSpPr>
          <p:cNvPr id="195" name="Google Shape;195;p27"/>
          <p:cNvSpPr txBox="1"/>
          <p:nvPr>
            <p:ph idx="4" type="subTitle"/>
          </p:nvPr>
        </p:nvSpPr>
        <p:spPr>
          <a:xfrm>
            <a:off x="6431925" y="2431725"/>
            <a:ext cx="2002500" cy="2032200"/>
          </a:xfrm>
          <a:prstGeom prst="rect">
            <a:avLst/>
          </a:prstGeom>
          <a:noFill/>
          <a:ln>
            <a:noFill/>
          </a:ln>
        </p:spPr>
        <p:txBody>
          <a:bodyPr anchorCtr="0" anchor="t" bIns="91425" lIns="91425" spcFirstLastPara="1" rIns="91425" wrap="square" tIns="91425">
            <a:normAutofit/>
          </a:bodyPr>
          <a:lstStyle>
            <a:lvl1pPr lvl="0" rtl="0" algn="l">
              <a:lnSpc>
                <a:spcPct val="115000"/>
              </a:lnSpc>
              <a:spcBef>
                <a:spcPts val="0"/>
              </a:spcBef>
              <a:spcAft>
                <a:spcPts val="0"/>
              </a:spcAft>
              <a:buSzPts val="1800"/>
              <a:buNone/>
              <a:defRPr i="1" sz="1100">
                <a:solidFill>
                  <a:srgbClr val="000000"/>
                </a:solidFill>
                <a:latin typeface="Helvetica Neue"/>
                <a:ea typeface="Helvetica Neue"/>
                <a:cs typeface="Helvetica Neue"/>
                <a:sym typeface="Helvetica Neue"/>
              </a:defRPr>
            </a:lvl1pPr>
            <a:lvl2pPr lvl="1" rtl="0" algn="l">
              <a:lnSpc>
                <a:spcPct val="115000"/>
              </a:lnSpc>
              <a:spcBef>
                <a:spcPts val="1600"/>
              </a:spcBef>
              <a:spcAft>
                <a:spcPts val="0"/>
              </a:spcAft>
              <a:buSzPts val="1400"/>
              <a:buNone/>
              <a:defRPr i="1" sz="1100">
                <a:solidFill>
                  <a:srgbClr val="000000"/>
                </a:solidFill>
                <a:latin typeface="Helvetica Neue"/>
                <a:ea typeface="Helvetica Neue"/>
                <a:cs typeface="Helvetica Neue"/>
                <a:sym typeface="Helvetica Neue"/>
              </a:defRPr>
            </a:lvl2pPr>
            <a:lvl3pPr lvl="2" rtl="0" algn="l">
              <a:lnSpc>
                <a:spcPct val="115000"/>
              </a:lnSpc>
              <a:spcBef>
                <a:spcPts val="1600"/>
              </a:spcBef>
              <a:spcAft>
                <a:spcPts val="0"/>
              </a:spcAft>
              <a:buSzPts val="1400"/>
              <a:buNone/>
              <a:defRPr i="1" sz="1100">
                <a:solidFill>
                  <a:srgbClr val="000000"/>
                </a:solidFill>
                <a:latin typeface="Helvetica Neue"/>
                <a:ea typeface="Helvetica Neue"/>
                <a:cs typeface="Helvetica Neue"/>
                <a:sym typeface="Helvetica Neue"/>
              </a:defRPr>
            </a:lvl3pPr>
            <a:lvl4pPr lvl="3" rtl="0" algn="l">
              <a:lnSpc>
                <a:spcPct val="115000"/>
              </a:lnSpc>
              <a:spcBef>
                <a:spcPts val="1600"/>
              </a:spcBef>
              <a:spcAft>
                <a:spcPts val="0"/>
              </a:spcAft>
              <a:buSzPts val="1400"/>
              <a:buNone/>
              <a:defRPr i="1" sz="1100">
                <a:solidFill>
                  <a:srgbClr val="000000"/>
                </a:solidFill>
                <a:latin typeface="Helvetica Neue"/>
                <a:ea typeface="Helvetica Neue"/>
                <a:cs typeface="Helvetica Neue"/>
                <a:sym typeface="Helvetica Neue"/>
              </a:defRPr>
            </a:lvl4pPr>
            <a:lvl5pPr lvl="4" rtl="0" algn="l">
              <a:lnSpc>
                <a:spcPct val="115000"/>
              </a:lnSpc>
              <a:spcBef>
                <a:spcPts val="1600"/>
              </a:spcBef>
              <a:spcAft>
                <a:spcPts val="0"/>
              </a:spcAft>
              <a:buSzPts val="1400"/>
              <a:buNone/>
              <a:defRPr i="1" sz="1100">
                <a:solidFill>
                  <a:srgbClr val="000000"/>
                </a:solidFill>
                <a:latin typeface="Helvetica Neue"/>
                <a:ea typeface="Helvetica Neue"/>
                <a:cs typeface="Helvetica Neue"/>
                <a:sym typeface="Helvetica Neue"/>
              </a:defRPr>
            </a:lvl5pPr>
            <a:lvl6pPr lvl="5" rtl="0" algn="l">
              <a:lnSpc>
                <a:spcPct val="115000"/>
              </a:lnSpc>
              <a:spcBef>
                <a:spcPts val="1600"/>
              </a:spcBef>
              <a:spcAft>
                <a:spcPts val="0"/>
              </a:spcAft>
              <a:buSzPts val="1400"/>
              <a:buNone/>
              <a:defRPr i="1" sz="1100">
                <a:solidFill>
                  <a:srgbClr val="000000"/>
                </a:solidFill>
                <a:latin typeface="Helvetica Neue"/>
                <a:ea typeface="Helvetica Neue"/>
                <a:cs typeface="Helvetica Neue"/>
                <a:sym typeface="Helvetica Neue"/>
              </a:defRPr>
            </a:lvl6pPr>
            <a:lvl7pPr lvl="6" rtl="0" algn="l">
              <a:lnSpc>
                <a:spcPct val="115000"/>
              </a:lnSpc>
              <a:spcBef>
                <a:spcPts val="1600"/>
              </a:spcBef>
              <a:spcAft>
                <a:spcPts val="0"/>
              </a:spcAft>
              <a:buSzPts val="1400"/>
              <a:buNone/>
              <a:defRPr i="1" sz="1100">
                <a:solidFill>
                  <a:srgbClr val="000000"/>
                </a:solidFill>
                <a:latin typeface="Helvetica Neue"/>
                <a:ea typeface="Helvetica Neue"/>
                <a:cs typeface="Helvetica Neue"/>
                <a:sym typeface="Helvetica Neue"/>
              </a:defRPr>
            </a:lvl7pPr>
            <a:lvl8pPr lvl="7" rtl="0" algn="l">
              <a:lnSpc>
                <a:spcPct val="115000"/>
              </a:lnSpc>
              <a:spcBef>
                <a:spcPts val="1600"/>
              </a:spcBef>
              <a:spcAft>
                <a:spcPts val="0"/>
              </a:spcAft>
              <a:buSzPts val="1400"/>
              <a:buNone/>
              <a:defRPr i="1" sz="1100">
                <a:solidFill>
                  <a:srgbClr val="000000"/>
                </a:solidFill>
                <a:latin typeface="Helvetica Neue"/>
                <a:ea typeface="Helvetica Neue"/>
                <a:cs typeface="Helvetica Neue"/>
                <a:sym typeface="Helvetica Neue"/>
              </a:defRPr>
            </a:lvl8pPr>
            <a:lvl9pPr lvl="8" rtl="0" algn="l">
              <a:lnSpc>
                <a:spcPct val="115000"/>
              </a:lnSpc>
              <a:spcBef>
                <a:spcPts val="1600"/>
              </a:spcBef>
              <a:spcAft>
                <a:spcPts val="1600"/>
              </a:spcAft>
              <a:buSzPts val="1400"/>
              <a:buNone/>
              <a:defRPr i="1" sz="1100">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AND_BODY_1">
    <p:spTree>
      <p:nvGrpSpPr>
        <p:cNvPr id="196" name="Shape 196"/>
        <p:cNvGrpSpPr/>
        <p:nvPr/>
      </p:nvGrpSpPr>
      <p:grpSpPr>
        <a:xfrm>
          <a:off x="0" y="0"/>
          <a:ext cx="0" cy="0"/>
          <a:chOff x="0" y="0"/>
          <a:chExt cx="0" cy="0"/>
        </a:xfrm>
      </p:grpSpPr>
      <p:sp>
        <p:nvSpPr>
          <p:cNvPr id="197" name="Google Shape;197;p28"/>
          <p:cNvSpPr txBox="1"/>
          <p:nvPr>
            <p:ph idx="12" type="sldNum"/>
          </p:nvPr>
        </p:nvSpPr>
        <p:spPr>
          <a:xfrm>
            <a:off x="4500562" y="4905375"/>
            <a:ext cx="138300" cy="140400"/>
          </a:xfrm>
          <a:prstGeom prst="rect">
            <a:avLst/>
          </a:prstGeom>
          <a:noFill/>
          <a:ln>
            <a:noFill/>
          </a:ln>
        </p:spPr>
        <p:txBody>
          <a:bodyPr anchorCtr="0" anchor="b" bIns="19050" lIns="19050" spcFirstLastPara="1" rIns="19050" wrap="square" tIns="19050">
            <a:normAutofit lnSpcReduction="20000"/>
          </a:bodyPr>
          <a:lstStyle>
            <a:lvl1pPr indent="0" lvl="0" marL="0" rt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rt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rt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rt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rt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rt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rt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rt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rt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GB"/>
              <a:t>‹#›</a:t>
            </a:fld>
            <a:endParaRPr sz="1000">
              <a:solidFill>
                <a:schemeClr val="dk2"/>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p:cSld name="4 columns">
    <p:spTree>
      <p:nvGrpSpPr>
        <p:cNvPr id="198" name="Shape 198"/>
        <p:cNvGrpSpPr/>
        <p:nvPr/>
      </p:nvGrpSpPr>
      <p:grpSpPr>
        <a:xfrm>
          <a:off x="0" y="0"/>
          <a:ext cx="0" cy="0"/>
          <a:chOff x="0" y="0"/>
          <a:chExt cx="0" cy="0"/>
        </a:xfrm>
      </p:grpSpPr>
      <p:sp>
        <p:nvSpPr>
          <p:cNvPr id="199" name="Google Shape;199;p29"/>
          <p:cNvSpPr txBox="1"/>
          <p:nvPr>
            <p:ph type="title"/>
          </p:nvPr>
        </p:nvSpPr>
        <p:spPr>
          <a:xfrm>
            <a:off x="492848" y="660879"/>
            <a:ext cx="3995400" cy="5361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0" name="Google Shape;200;p29"/>
          <p:cNvSpPr txBox="1"/>
          <p:nvPr>
            <p:ph idx="10" type="dt"/>
          </p:nvPr>
        </p:nvSpPr>
        <p:spPr>
          <a:xfrm>
            <a:off x="5444799" y="316093"/>
            <a:ext cx="20574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01" name="Google Shape;201;p29"/>
          <p:cNvSpPr txBox="1"/>
          <p:nvPr>
            <p:ph idx="12" type="sldNum"/>
          </p:nvPr>
        </p:nvSpPr>
        <p:spPr>
          <a:xfrm>
            <a:off x="7616445" y="316093"/>
            <a:ext cx="4686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202" name="Google Shape;202;p29"/>
          <p:cNvSpPr txBox="1"/>
          <p:nvPr>
            <p:ph idx="1" type="body"/>
          </p:nvPr>
        </p:nvSpPr>
        <p:spPr>
          <a:xfrm>
            <a:off x="492919" y="352386"/>
            <a:ext cx="3995400" cy="173100"/>
          </a:xfrm>
          <a:prstGeom prst="rect">
            <a:avLst/>
          </a:prstGeom>
          <a:noFill/>
          <a:ln>
            <a:noFill/>
          </a:ln>
        </p:spPr>
        <p:txBody>
          <a:bodyPr anchorCtr="0" anchor="t" bIns="34275" lIns="68575" spcFirstLastPara="1" rIns="68575" wrap="square" tIns="34275">
            <a:noAutofit/>
          </a:bodyPr>
          <a:lstStyle>
            <a:lvl1pPr indent="-228600" lvl="0" marL="457200" rtl="0" algn="l">
              <a:lnSpc>
                <a:spcPct val="114000"/>
              </a:lnSpc>
              <a:spcBef>
                <a:spcPts val="800"/>
              </a:spcBef>
              <a:spcAft>
                <a:spcPts val="0"/>
              </a:spcAft>
              <a:buClr>
                <a:schemeClr val="dk1"/>
              </a:buClr>
              <a:buSzPts val="800"/>
              <a:buNone/>
              <a:defRPr sz="800">
                <a:solidFill>
                  <a:schemeClr val="dk1"/>
                </a:solidFill>
              </a:defRPr>
            </a:lvl1pPr>
            <a:lvl2pPr indent="-228600" lvl="1" marL="914400" rtl="0" algn="l">
              <a:lnSpc>
                <a:spcPct val="114000"/>
              </a:lnSpc>
              <a:spcBef>
                <a:spcPts val="1200"/>
              </a:spcBef>
              <a:spcAft>
                <a:spcPts val="0"/>
              </a:spcAft>
              <a:buClr>
                <a:schemeClr val="dk1"/>
              </a:buClr>
              <a:buSzPts val="1100"/>
              <a:buNone/>
              <a:defRPr/>
            </a:lvl2pPr>
            <a:lvl3pPr indent="-317500" lvl="2" marL="1371600" rtl="0" algn="l">
              <a:lnSpc>
                <a:spcPct val="114000"/>
              </a:lnSpc>
              <a:spcBef>
                <a:spcPts val="1200"/>
              </a:spcBef>
              <a:spcAft>
                <a:spcPts val="0"/>
              </a:spcAft>
              <a:buClr>
                <a:schemeClr val="dk1"/>
              </a:buClr>
              <a:buSzPts val="1400"/>
              <a:buChar char="■"/>
              <a:defRPr/>
            </a:lvl3pPr>
            <a:lvl4pPr indent="-317500" lvl="3" marL="1828800" rtl="0" algn="l">
              <a:lnSpc>
                <a:spcPct val="114000"/>
              </a:lnSpc>
              <a:spcBef>
                <a:spcPts val="1200"/>
              </a:spcBef>
              <a:spcAft>
                <a:spcPts val="0"/>
              </a:spcAft>
              <a:buClr>
                <a:schemeClr val="dk1"/>
              </a:buClr>
              <a:buSzPts val="1400"/>
              <a:buChar char="●"/>
              <a:defRPr/>
            </a:lvl4pPr>
            <a:lvl5pPr indent="-317500" lvl="4" marL="2286000" rtl="0" algn="l">
              <a:lnSpc>
                <a:spcPct val="114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pic>
        <p:nvPicPr>
          <p:cNvPr id="203" name="Google Shape;203;p29"/>
          <p:cNvPicPr preferRelativeResize="0"/>
          <p:nvPr/>
        </p:nvPicPr>
        <p:blipFill rotWithShape="1">
          <a:blip r:embed="rId2">
            <a:alphaModFix/>
          </a:blip>
          <a:srcRect b="0" l="0" r="0" t="0"/>
          <a:stretch/>
        </p:blipFill>
        <p:spPr>
          <a:xfrm>
            <a:off x="8244948" y="412939"/>
            <a:ext cx="410712" cy="78737"/>
          </a:xfrm>
          <a:prstGeom prst="rect">
            <a:avLst/>
          </a:prstGeom>
          <a:noFill/>
          <a:ln>
            <a:noFill/>
          </a:ln>
        </p:spPr>
      </p:pic>
      <p:sp>
        <p:nvSpPr>
          <p:cNvPr id="204" name="Google Shape;204;p29"/>
          <p:cNvSpPr txBox="1"/>
          <p:nvPr>
            <p:ph idx="2" type="body"/>
          </p:nvPr>
        </p:nvSpPr>
        <p:spPr>
          <a:xfrm>
            <a:off x="492847" y="3888988"/>
            <a:ext cx="1915500" cy="600000"/>
          </a:xfrm>
          <a:prstGeom prst="rect">
            <a:avLst/>
          </a:prstGeom>
          <a:noFill/>
          <a:ln>
            <a:noFill/>
          </a:ln>
        </p:spPr>
        <p:txBody>
          <a:bodyPr anchorCtr="0" anchor="t" bIns="34275" lIns="68575" spcFirstLastPara="1" rIns="68575" wrap="square" tIns="34275">
            <a:noAutofit/>
          </a:bodyPr>
          <a:lstStyle>
            <a:lvl1pPr indent="-285750" lvl="0" marL="457200" rtl="0" algn="l">
              <a:lnSpc>
                <a:spcPct val="114000"/>
              </a:lnSpc>
              <a:spcBef>
                <a:spcPts val="800"/>
              </a:spcBef>
              <a:spcAft>
                <a:spcPts val="0"/>
              </a:spcAft>
              <a:buClr>
                <a:schemeClr val="dk1"/>
              </a:buClr>
              <a:buSzPts val="900"/>
              <a:buChar char="●"/>
              <a:defRPr sz="900"/>
            </a:lvl1pPr>
            <a:lvl2pPr indent="-285750" lvl="1" marL="914400" rtl="0" algn="l">
              <a:lnSpc>
                <a:spcPct val="114000"/>
              </a:lnSpc>
              <a:spcBef>
                <a:spcPts val="1200"/>
              </a:spcBef>
              <a:spcAft>
                <a:spcPts val="0"/>
              </a:spcAft>
              <a:buClr>
                <a:schemeClr val="dk1"/>
              </a:buClr>
              <a:buSzPts val="900"/>
              <a:buChar char="○"/>
              <a:defRPr sz="900"/>
            </a:lvl2pPr>
            <a:lvl3pPr indent="-285750" lvl="2" marL="1371600" rtl="0" algn="l">
              <a:lnSpc>
                <a:spcPct val="114000"/>
              </a:lnSpc>
              <a:spcBef>
                <a:spcPts val="1200"/>
              </a:spcBef>
              <a:spcAft>
                <a:spcPts val="0"/>
              </a:spcAft>
              <a:buClr>
                <a:schemeClr val="dk1"/>
              </a:buClr>
              <a:buSzPts val="900"/>
              <a:buChar char="■"/>
              <a:defRPr sz="900"/>
            </a:lvl3pPr>
            <a:lvl4pPr indent="-285750" lvl="3" marL="1828800" rtl="0" algn="l">
              <a:lnSpc>
                <a:spcPct val="114000"/>
              </a:lnSpc>
              <a:spcBef>
                <a:spcPts val="1200"/>
              </a:spcBef>
              <a:spcAft>
                <a:spcPts val="0"/>
              </a:spcAft>
              <a:buClr>
                <a:schemeClr val="dk1"/>
              </a:buClr>
              <a:buSzPts val="900"/>
              <a:buChar char="●"/>
              <a:defRPr sz="900"/>
            </a:lvl4pPr>
            <a:lvl5pPr indent="-285750" lvl="4" marL="2286000" rtl="0" algn="l">
              <a:lnSpc>
                <a:spcPct val="114000"/>
              </a:lnSpc>
              <a:spcBef>
                <a:spcPts val="1200"/>
              </a:spcBef>
              <a:spcAft>
                <a:spcPts val="0"/>
              </a:spcAft>
              <a:buClr>
                <a:schemeClr val="dk1"/>
              </a:buClr>
              <a:buSzPts val="900"/>
              <a:buChar char="○"/>
              <a:defRPr sz="900"/>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05" name="Google Shape;205;p29"/>
          <p:cNvSpPr txBox="1"/>
          <p:nvPr>
            <p:ph idx="3" type="body"/>
          </p:nvPr>
        </p:nvSpPr>
        <p:spPr>
          <a:xfrm>
            <a:off x="492847" y="2623447"/>
            <a:ext cx="1915500" cy="1192800"/>
          </a:xfrm>
          <a:prstGeom prst="rect">
            <a:avLst/>
          </a:prstGeom>
          <a:noFill/>
          <a:ln>
            <a:noFill/>
          </a:ln>
        </p:spPr>
        <p:txBody>
          <a:bodyPr anchorCtr="0" anchor="b" bIns="67500" lIns="68575" spcFirstLastPara="1" rIns="68575" wrap="square" tIns="34275">
            <a:noAutofit/>
          </a:bodyPr>
          <a:lstStyle>
            <a:lvl1pPr indent="-317500" lvl="0" marL="457200" rtl="0" algn="l">
              <a:lnSpc>
                <a:spcPct val="100000"/>
              </a:lnSpc>
              <a:spcBef>
                <a:spcPts val="800"/>
              </a:spcBef>
              <a:spcAft>
                <a:spcPts val="0"/>
              </a:spcAft>
              <a:buClr>
                <a:schemeClr val="dk1"/>
              </a:buClr>
              <a:buSzPts val="1400"/>
              <a:buChar char="●"/>
              <a:defRPr sz="1400"/>
            </a:lvl1pPr>
            <a:lvl2pPr indent="-317500" lvl="1" marL="914400" rtl="0" algn="l">
              <a:lnSpc>
                <a:spcPct val="114000"/>
              </a:lnSpc>
              <a:spcBef>
                <a:spcPts val="1200"/>
              </a:spcBef>
              <a:spcAft>
                <a:spcPts val="0"/>
              </a:spcAft>
              <a:buClr>
                <a:schemeClr val="dk1"/>
              </a:buClr>
              <a:buSzPts val="1400"/>
              <a:buChar char="○"/>
              <a:defRPr/>
            </a:lvl2pPr>
            <a:lvl3pPr indent="-317500" lvl="2" marL="1371600" rtl="0" algn="l">
              <a:lnSpc>
                <a:spcPct val="114000"/>
              </a:lnSpc>
              <a:spcBef>
                <a:spcPts val="1200"/>
              </a:spcBef>
              <a:spcAft>
                <a:spcPts val="0"/>
              </a:spcAft>
              <a:buClr>
                <a:schemeClr val="dk1"/>
              </a:buClr>
              <a:buSzPts val="1400"/>
              <a:buChar char="■"/>
              <a:defRPr/>
            </a:lvl3pPr>
            <a:lvl4pPr indent="-317500" lvl="3" marL="1828800" rtl="0" algn="l">
              <a:lnSpc>
                <a:spcPct val="114000"/>
              </a:lnSpc>
              <a:spcBef>
                <a:spcPts val="1200"/>
              </a:spcBef>
              <a:spcAft>
                <a:spcPts val="0"/>
              </a:spcAft>
              <a:buClr>
                <a:schemeClr val="dk1"/>
              </a:buClr>
              <a:buSzPts val="1400"/>
              <a:buChar char="●"/>
              <a:defRPr/>
            </a:lvl4pPr>
            <a:lvl5pPr indent="-317500" lvl="4" marL="2286000" rtl="0" algn="l">
              <a:lnSpc>
                <a:spcPct val="114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06" name="Google Shape;206;p29"/>
          <p:cNvSpPr txBox="1"/>
          <p:nvPr>
            <p:ph idx="4" type="body"/>
          </p:nvPr>
        </p:nvSpPr>
        <p:spPr>
          <a:xfrm>
            <a:off x="2573108" y="3888988"/>
            <a:ext cx="1915500" cy="600000"/>
          </a:xfrm>
          <a:prstGeom prst="rect">
            <a:avLst/>
          </a:prstGeom>
          <a:noFill/>
          <a:ln>
            <a:noFill/>
          </a:ln>
        </p:spPr>
        <p:txBody>
          <a:bodyPr anchorCtr="0" anchor="t" bIns="34275" lIns="68575" spcFirstLastPara="1" rIns="68575" wrap="square" tIns="34275">
            <a:noAutofit/>
          </a:bodyPr>
          <a:lstStyle>
            <a:lvl1pPr indent="-285750" lvl="0" marL="457200" rtl="0" algn="l">
              <a:lnSpc>
                <a:spcPct val="114000"/>
              </a:lnSpc>
              <a:spcBef>
                <a:spcPts val="800"/>
              </a:spcBef>
              <a:spcAft>
                <a:spcPts val="0"/>
              </a:spcAft>
              <a:buClr>
                <a:schemeClr val="dk1"/>
              </a:buClr>
              <a:buSzPts val="900"/>
              <a:buChar char="●"/>
              <a:defRPr sz="900"/>
            </a:lvl1pPr>
            <a:lvl2pPr indent="-285750" lvl="1" marL="914400" rtl="0" algn="l">
              <a:lnSpc>
                <a:spcPct val="114000"/>
              </a:lnSpc>
              <a:spcBef>
                <a:spcPts val="1200"/>
              </a:spcBef>
              <a:spcAft>
                <a:spcPts val="0"/>
              </a:spcAft>
              <a:buClr>
                <a:schemeClr val="dk1"/>
              </a:buClr>
              <a:buSzPts val="900"/>
              <a:buChar char="○"/>
              <a:defRPr sz="900"/>
            </a:lvl2pPr>
            <a:lvl3pPr indent="-285750" lvl="2" marL="1371600" rtl="0" algn="l">
              <a:lnSpc>
                <a:spcPct val="114000"/>
              </a:lnSpc>
              <a:spcBef>
                <a:spcPts val="1200"/>
              </a:spcBef>
              <a:spcAft>
                <a:spcPts val="0"/>
              </a:spcAft>
              <a:buClr>
                <a:schemeClr val="dk1"/>
              </a:buClr>
              <a:buSzPts val="900"/>
              <a:buChar char="■"/>
              <a:defRPr sz="900"/>
            </a:lvl3pPr>
            <a:lvl4pPr indent="-285750" lvl="3" marL="1828800" rtl="0" algn="l">
              <a:lnSpc>
                <a:spcPct val="114000"/>
              </a:lnSpc>
              <a:spcBef>
                <a:spcPts val="1200"/>
              </a:spcBef>
              <a:spcAft>
                <a:spcPts val="0"/>
              </a:spcAft>
              <a:buClr>
                <a:schemeClr val="dk1"/>
              </a:buClr>
              <a:buSzPts val="900"/>
              <a:buChar char="●"/>
              <a:defRPr sz="900"/>
            </a:lvl4pPr>
            <a:lvl5pPr indent="-285750" lvl="4" marL="2286000" rtl="0" algn="l">
              <a:lnSpc>
                <a:spcPct val="114000"/>
              </a:lnSpc>
              <a:spcBef>
                <a:spcPts val="1200"/>
              </a:spcBef>
              <a:spcAft>
                <a:spcPts val="0"/>
              </a:spcAft>
              <a:buClr>
                <a:schemeClr val="dk1"/>
              </a:buClr>
              <a:buSzPts val="900"/>
              <a:buChar char="○"/>
              <a:defRPr sz="900"/>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07" name="Google Shape;207;p29"/>
          <p:cNvSpPr txBox="1"/>
          <p:nvPr>
            <p:ph idx="5" type="body"/>
          </p:nvPr>
        </p:nvSpPr>
        <p:spPr>
          <a:xfrm>
            <a:off x="2573108" y="2623447"/>
            <a:ext cx="1915500" cy="1192800"/>
          </a:xfrm>
          <a:prstGeom prst="rect">
            <a:avLst/>
          </a:prstGeom>
          <a:noFill/>
          <a:ln>
            <a:noFill/>
          </a:ln>
        </p:spPr>
        <p:txBody>
          <a:bodyPr anchorCtr="0" anchor="b" bIns="67500" lIns="68575" spcFirstLastPara="1" rIns="68575" wrap="square" tIns="34275">
            <a:noAutofit/>
          </a:bodyPr>
          <a:lstStyle>
            <a:lvl1pPr indent="-317500" lvl="0" marL="457200" rtl="0" algn="l">
              <a:lnSpc>
                <a:spcPct val="100000"/>
              </a:lnSpc>
              <a:spcBef>
                <a:spcPts val="800"/>
              </a:spcBef>
              <a:spcAft>
                <a:spcPts val="0"/>
              </a:spcAft>
              <a:buClr>
                <a:schemeClr val="dk1"/>
              </a:buClr>
              <a:buSzPts val="1400"/>
              <a:buChar char="●"/>
              <a:defRPr sz="1400"/>
            </a:lvl1pPr>
            <a:lvl2pPr indent="-317500" lvl="1" marL="914400" rtl="0" algn="l">
              <a:lnSpc>
                <a:spcPct val="114000"/>
              </a:lnSpc>
              <a:spcBef>
                <a:spcPts val="1200"/>
              </a:spcBef>
              <a:spcAft>
                <a:spcPts val="0"/>
              </a:spcAft>
              <a:buClr>
                <a:schemeClr val="dk1"/>
              </a:buClr>
              <a:buSzPts val="1400"/>
              <a:buChar char="○"/>
              <a:defRPr/>
            </a:lvl2pPr>
            <a:lvl3pPr indent="-317500" lvl="2" marL="1371600" rtl="0" algn="l">
              <a:lnSpc>
                <a:spcPct val="114000"/>
              </a:lnSpc>
              <a:spcBef>
                <a:spcPts val="1200"/>
              </a:spcBef>
              <a:spcAft>
                <a:spcPts val="0"/>
              </a:spcAft>
              <a:buClr>
                <a:schemeClr val="dk1"/>
              </a:buClr>
              <a:buSzPts val="1400"/>
              <a:buChar char="■"/>
              <a:defRPr/>
            </a:lvl3pPr>
            <a:lvl4pPr indent="-317500" lvl="3" marL="1828800" rtl="0" algn="l">
              <a:lnSpc>
                <a:spcPct val="114000"/>
              </a:lnSpc>
              <a:spcBef>
                <a:spcPts val="1200"/>
              </a:spcBef>
              <a:spcAft>
                <a:spcPts val="0"/>
              </a:spcAft>
              <a:buClr>
                <a:schemeClr val="dk1"/>
              </a:buClr>
              <a:buSzPts val="1400"/>
              <a:buChar char="●"/>
              <a:defRPr/>
            </a:lvl4pPr>
            <a:lvl5pPr indent="-317500" lvl="4" marL="2286000" rtl="0" algn="l">
              <a:lnSpc>
                <a:spcPct val="114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08" name="Google Shape;208;p29"/>
          <p:cNvSpPr txBox="1"/>
          <p:nvPr>
            <p:ph idx="6" type="body"/>
          </p:nvPr>
        </p:nvSpPr>
        <p:spPr>
          <a:xfrm>
            <a:off x="4659083" y="3888988"/>
            <a:ext cx="1915500" cy="600000"/>
          </a:xfrm>
          <a:prstGeom prst="rect">
            <a:avLst/>
          </a:prstGeom>
          <a:noFill/>
          <a:ln>
            <a:noFill/>
          </a:ln>
        </p:spPr>
        <p:txBody>
          <a:bodyPr anchorCtr="0" anchor="t" bIns="34275" lIns="68575" spcFirstLastPara="1" rIns="68575" wrap="square" tIns="34275">
            <a:noAutofit/>
          </a:bodyPr>
          <a:lstStyle>
            <a:lvl1pPr indent="-285750" lvl="0" marL="457200" rtl="0" algn="l">
              <a:lnSpc>
                <a:spcPct val="114000"/>
              </a:lnSpc>
              <a:spcBef>
                <a:spcPts val="800"/>
              </a:spcBef>
              <a:spcAft>
                <a:spcPts val="0"/>
              </a:spcAft>
              <a:buClr>
                <a:schemeClr val="dk1"/>
              </a:buClr>
              <a:buSzPts val="900"/>
              <a:buChar char="●"/>
              <a:defRPr sz="900"/>
            </a:lvl1pPr>
            <a:lvl2pPr indent="-285750" lvl="1" marL="914400" rtl="0" algn="l">
              <a:lnSpc>
                <a:spcPct val="114000"/>
              </a:lnSpc>
              <a:spcBef>
                <a:spcPts val="1200"/>
              </a:spcBef>
              <a:spcAft>
                <a:spcPts val="0"/>
              </a:spcAft>
              <a:buClr>
                <a:schemeClr val="dk1"/>
              </a:buClr>
              <a:buSzPts val="900"/>
              <a:buChar char="○"/>
              <a:defRPr sz="900"/>
            </a:lvl2pPr>
            <a:lvl3pPr indent="-285750" lvl="2" marL="1371600" rtl="0" algn="l">
              <a:lnSpc>
                <a:spcPct val="114000"/>
              </a:lnSpc>
              <a:spcBef>
                <a:spcPts val="1200"/>
              </a:spcBef>
              <a:spcAft>
                <a:spcPts val="0"/>
              </a:spcAft>
              <a:buClr>
                <a:schemeClr val="dk1"/>
              </a:buClr>
              <a:buSzPts val="900"/>
              <a:buChar char="■"/>
              <a:defRPr sz="900"/>
            </a:lvl3pPr>
            <a:lvl4pPr indent="-285750" lvl="3" marL="1828800" rtl="0" algn="l">
              <a:lnSpc>
                <a:spcPct val="114000"/>
              </a:lnSpc>
              <a:spcBef>
                <a:spcPts val="1200"/>
              </a:spcBef>
              <a:spcAft>
                <a:spcPts val="0"/>
              </a:spcAft>
              <a:buClr>
                <a:schemeClr val="dk1"/>
              </a:buClr>
              <a:buSzPts val="900"/>
              <a:buChar char="●"/>
              <a:defRPr sz="900"/>
            </a:lvl4pPr>
            <a:lvl5pPr indent="-285750" lvl="4" marL="2286000" rtl="0" algn="l">
              <a:lnSpc>
                <a:spcPct val="114000"/>
              </a:lnSpc>
              <a:spcBef>
                <a:spcPts val="1200"/>
              </a:spcBef>
              <a:spcAft>
                <a:spcPts val="0"/>
              </a:spcAft>
              <a:buClr>
                <a:schemeClr val="dk1"/>
              </a:buClr>
              <a:buSzPts val="900"/>
              <a:buChar char="○"/>
              <a:defRPr sz="900"/>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09" name="Google Shape;209;p29"/>
          <p:cNvSpPr txBox="1"/>
          <p:nvPr>
            <p:ph idx="7" type="body"/>
          </p:nvPr>
        </p:nvSpPr>
        <p:spPr>
          <a:xfrm>
            <a:off x="4659083" y="2623447"/>
            <a:ext cx="1915500" cy="1192800"/>
          </a:xfrm>
          <a:prstGeom prst="rect">
            <a:avLst/>
          </a:prstGeom>
          <a:noFill/>
          <a:ln>
            <a:noFill/>
          </a:ln>
        </p:spPr>
        <p:txBody>
          <a:bodyPr anchorCtr="0" anchor="b" bIns="67500" lIns="68575" spcFirstLastPara="1" rIns="68575" wrap="square" tIns="34275">
            <a:noAutofit/>
          </a:bodyPr>
          <a:lstStyle>
            <a:lvl1pPr indent="-317500" lvl="0" marL="457200" rtl="0" algn="l">
              <a:lnSpc>
                <a:spcPct val="100000"/>
              </a:lnSpc>
              <a:spcBef>
                <a:spcPts val="800"/>
              </a:spcBef>
              <a:spcAft>
                <a:spcPts val="0"/>
              </a:spcAft>
              <a:buClr>
                <a:schemeClr val="dk1"/>
              </a:buClr>
              <a:buSzPts val="1400"/>
              <a:buChar char="●"/>
              <a:defRPr sz="1400"/>
            </a:lvl1pPr>
            <a:lvl2pPr indent="-317500" lvl="1" marL="914400" rtl="0" algn="l">
              <a:lnSpc>
                <a:spcPct val="114000"/>
              </a:lnSpc>
              <a:spcBef>
                <a:spcPts val="1200"/>
              </a:spcBef>
              <a:spcAft>
                <a:spcPts val="0"/>
              </a:spcAft>
              <a:buClr>
                <a:schemeClr val="dk1"/>
              </a:buClr>
              <a:buSzPts val="1400"/>
              <a:buChar char="○"/>
              <a:defRPr/>
            </a:lvl2pPr>
            <a:lvl3pPr indent="-317500" lvl="2" marL="1371600" rtl="0" algn="l">
              <a:lnSpc>
                <a:spcPct val="114000"/>
              </a:lnSpc>
              <a:spcBef>
                <a:spcPts val="1200"/>
              </a:spcBef>
              <a:spcAft>
                <a:spcPts val="0"/>
              </a:spcAft>
              <a:buClr>
                <a:schemeClr val="dk1"/>
              </a:buClr>
              <a:buSzPts val="1400"/>
              <a:buChar char="■"/>
              <a:defRPr/>
            </a:lvl3pPr>
            <a:lvl4pPr indent="-317500" lvl="3" marL="1828800" rtl="0" algn="l">
              <a:lnSpc>
                <a:spcPct val="114000"/>
              </a:lnSpc>
              <a:spcBef>
                <a:spcPts val="1200"/>
              </a:spcBef>
              <a:spcAft>
                <a:spcPts val="0"/>
              </a:spcAft>
              <a:buClr>
                <a:schemeClr val="dk1"/>
              </a:buClr>
              <a:buSzPts val="1400"/>
              <a:buChar char="●"/>
              <a:defRPr/>
            </a:lvl4pPr>
            <a:lvl5pPr indent="-317500" lvl="4" marL="2286000" rtl="0" algn="l">
              <a:lnSpc>
                <a:spcPct val="114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10" name="Google Shape;210;p29"/>
          <p:cNvSpPr txBox="1"/>
          <p:nvPr>
            <p:ph idx="8" type="body"/>
          </p:nvPr>
        </p:nvSpPr>
        <p:spPr>
          <a:xfrm>
            <a:off x="6745058" y="3888988"/>
            <a:ext cx="1915500" cy="600000"/>
          </a:xfrm>
          <a:prstGeom prst="rect">
            <a:avLst/>
          </a:prstGeom>
          <a:noFill/>
          <a:ln>
            <a:noFill/>
          </a:ln>
        </p:spPr>
        <p:txBody>
          <a:bodyPr anchorCtr="0" anchor="t" bIns="34275" lIns="68575" spcFirstLastPara="1" rIns="68575" wrap="square" tIns="34275">
            <a:noAutofit/>
          </a:bodyPr>
          <a:lstStyle>
            <a:lvl1pPr indent="-285750" lvl="0" marL="457200" rtl="0" algn="l">
              <a:lnSpc>
                <a:spcPct val="114000"/>
              </a:lnSpc>
              <a:spcBef>
                <a:spcPts val="800"/>
              </a:spcBef>
              <a:spcAft>
                <a:spcPts val="0"/>
              </a:spcAft>
              <a:buClr>
                <a:schemeClr val="dk1"/>
              </a:buClr>
              <a:buSzPts val="900"/>
              <a:buChar char="●"/>
              <a:defRPr sz="900"/>
            </a:lvl1pPr>
            <a:lvl2pPr indent="-285750" lvl="1" marL="914400" rtl="0" algn="l">
              <a:lnSpc>
                <a:spcPct val="114000"/>
              </a:lnSpc>
              <a:spcBef>
                <a:spcPts val="1200"/>
              </a:spcBef>
              <a:spcAft>
                <a:spcPts val="0"/>
              </a:spcAft>
              <a:buClr>
                <a:schemeClr val="dk1"/>
              </a:buClr>
              <a:buSzPts val="900"/>
              <a:buChar char="○"/>
              <a:defRPr sz="900"/>
            </a:lvl2pPr>
            <a:lvl3pPr indent="-285750" lvl="2" marL="1371600" rtl="0" algn="l">
              <a:lnSpc>
                <a:spcPct val="114000"/>
              </a:lnSpc>
              <a:spcBef>
                <a:spcPts val="1200"/>
              </a:spcBef>
              <a:spcAft>
                <a:spcPts val="0"/>
              </a:spcAft>
              <a:buClr>
                <a:schemeClr val="dk1"/>
              </a:buClr>
              <a:buSzPts val="900"/>
              <a:buChar char="■"/>
              <a:defRPr sz="900"/>
            </a:lvl3pPr>
            <a:lvl4pPr indent="-285750" lvl="3" marL="1828800" rtl="0" algn="l">
              <a:lnSpc>
                <a:spcPct val="114000"/>
              </a:lnSpc>
              <a:spcBef>
                <a:spcPts val="1200"/>
              </a:spcBef>
              <a:spcAft>
                <a:spcPts val="0"/>
              </a:spcAft>
              <a:buClr>
                <a:schemeClr val="dk1"/>
              </a:buClr>
              <a:buSzPts val="900"/>
              <a:buChar char="●"/>
              <a:defRPr sz="900"/>
            </a:lvl4pPr>
            <a:lvl5pPr indent="-285750" lvl="4" marL="2286000" rtl="0" algn="l">
              <a:lnSpc>
                <a:spcPct val="114000"/>
              </a:lnSpc>
              <a:spcBef>
                <a:spcPts val="1200"/>
              </a:spcBef>
              <a:spcAft>
                <a:spcPts val="0"/>
              </a:spcAft>
              <a:buClr>
                <a:schemeClr val="dk1"/>
              </a:buClr>
              <a:buSzPts val="900"/>
              <a:buChar char="○"/>
              <a:defRPr sz="900"/>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11" name="Google Shape;211;p29"/>
          <p:cNvSpPr txBox="1"/>
          <p:nvPr>
            <p:ph idx="9" type="body"/>
          </p:nvPr>
        </p:nvSpPr>
        <p:spPr>
          <a:xfrm>
            <a:off x="6745058" y="2623447"/>
            <a:ext cx="1915500" cy="1192800"/>
          </a:xfrm>
          <a:prstGeom prst="rect">
            <a:avLst/>
          </a:prstGeom>
          <a:noFill/>
          <a:ln>
            <a:noFill/>
          </a:ln>
        </p:spPr>
        <p:txBody>
          <a:bodyPr anchorCtr="0" anchor="b" bIns="67500" lIns="68575" spcFirstLastPara="1" rIns="68575" wrap="square" tIns="34275">
            <a:noAutofit/>
          </a:bodyPr>
          <a:lstStyle>
            <a:lvl1pPr indent="-317500" lvl="0" marL="457200" rtl="0" algn="l">
              <a:lnSpc>
                <a:spcPct val="100000"/>
              </a:lnSpc>
              <a:spcBef>
                <a:spcPts val="800"/>
              </a:spcBef>
              <a:spcAft>
                <a:spcPts val="0"/>
              </a:spcAft>
              <a:buClr>
                <a:schemeClr val="dk1"/>
              </a:buClr>
              <a:buSzPts val="1400"/>
              <a:buChar char="●"/>
              <a:defRPr sz="1400"/>
            </a:lvl1pPr>
            <a:lvl2pPr indent="-317500" lvl="1" marL="914400" rtl="0" algn="l">
              <a:lnSpc>
                <a:spcPct val="114000"/>
              </a:lnSpc>
              <a:spcBef>
                <a:spcPts val="1200"/>
              </a:spcBef>
              <a:spcAft>
                <a:spcPts val="0"/>
              </a:spcAft>
              <a:buClr>
                <a:schemeClr val="dk1"/>
              </a:buClr>
              <a:buSzPts val="1400"/>
              <a:buChar char="○"/>
              <a:defRPr/>
            </a:lvl2pPr>
            <a:lvl3pPr indent="-317500" lvl="2" marL="1371600" rtl="0" algn="l">
              <a:lnSpc>
                <a:spcPct val="114000"/>
              </a:lnSpc>
              <a:spcBef>
                <a:spcPts val="1200"/>
              </a:spcBef>
              <a:spcAft>
                <a:spcPts val="0"/>
              </a:spcAft>
              <a:buClr>
                <a:schemeClr val="dk1"/>
              </a:buClr>
              <a:buSzPts val="1400"/>
              <a:buChar char="■"/>
              <a:defRPr/>
            </a:lvl3pPr>
            <a:lvl4pPr indent="-317500" lvl="3" marL="1828800" rtl="0" algn="l">
              <a:lnSpc>
                <a:spcPct val="114000"/>
              </a:lnSpc>
              <a:spcBef>
                <a:spcPts val="1200"/>
              </a:spcBef>
              <a:spcAft>
                <a:spcPts val="0"/>
              </a:spcAft>
              <a:buClr>
                <a:schemeClr val="dk1"/>
              </a:buClr>
              <a:buSzPts val="1400"/>
              <a:buChar char="●"/>
              <a:defRPr/>
            </a:lvl4pPr>
            <a:lvl5pPr indent="-317500" lvl="4" marL="2286000" rtl="0" algn="l">
              <a:lnSpc>
                <a:spcPct val="114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minimal">
  <p:cSld name="Title and text minimal">
    <p:spTree>
      <p:nvGrpSpPr>
        <p:cNvPr id="212" name="Shape 212"/>
        <p:cNvGrpSpPr/>
        <p:nvPr/>
      </p:nvGrpSpPr>
      <p:grpSpPr>
        <a:xfrm>
          <a:off x="0" y="0"/>
          <a:ext cx="0" cy="0"/>
          <a:chOff x="0" y="0"/>
          <a:chExt cx="0" cy="0"/>
        </a:xfrm>
      </p:grpSpPr>
      <p:sp>
        <p:nvSpPr>
          <p:cNvPr id="213" name="Google Shape;213;p30"/>
          <p:cNvSpPr txBox="1"/>
          <p:nvPr>
            <p:ph type="title"/>
          </p:nvPr>
        </p:nvSpPr>
        <p:spPr>
          <a:xfrm>
            <a:off x="492848" y="652611"/>
            <a:ext cx="2597100" cy="38301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chemeClr val="dk1"/>
              </a:buClr>
              <a:buSzPts val="1500"/>
              <a:buFont typeface="Arial"/>
              <a:buNone/>
              <a:defRPr sz="1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4" name="Google Shape;214;p30"/>
          <p:cNvSpPr txBox="1"/>
          <p:nvPr>
            <p:ph idx="1" type="body"/>
          </p:nvPr>
        </p:nvSpPr>
        <p:spPr>
          <a:xfrm>
            <a:off x="4657704" y="660710"/>
            <a:ext cx="2597100" cy="3830100"/>
          </a:xfrm>
          <a:prstGeom prst="rect">
            <a:avLst/>
          </a:prstGeom>
          <a:noFill/>
          <a:ln>
            <a:noFill/>
          </a:ln>
        </p:spPr>
        <p:txBody>
          <a:bodyPr anchorCtr="0" anchor="ctr" bIns="34275" lIns="68575" spcFirstLastPara="1" rIns="68575" wrap="square" tIns="34275">
            <a:noAutofit/>
          </a:bodyPr>
          <a:lstStyle>
            <a:lvl1pPr indent="-317500" lvl="0" marL="457200" rtl="0" algn="l">
              <a:lnSpc>
                <a:spcPct val="114000"/>
              </a:lnSpc>
              <a:spcBef>
                <a:spcPts val="800"/>
              </a:spcBef>
              <a:spcAft>
                <a:spcPts val="0"/>
              </a:spcAft>
              <a:buClr>
                <a:schemeClr val="dk1"/>
              </a:buClr>
              <a:buSzPts val="1400"/>
              <a:buChar char="●"/>
              <a:defRPr/>
            </a:lvl1pPr>
            <a:lvl2pPr indent="-317500" lvl="1" marL="914400" rtl="0" algn="l">
              <a:lnSpc>
                <a:spcPct val="114000"/>
              </a:lnSpc>
              <a:spcBef>
                <a:spcPts val="1200"/>
              </a:spcBef>
              <a:spcAft>
                <a:spcPts val="0"/>
              </a:spcAft>
              <a:buClr>
                <a:schemeClr val="dk1"/>
              </a:buClr>
              <a:buSzPts val="1400"/>
              <a:buChar char="○"/>
              <a:defRPr/>
            </a:lvl2pPr>
            <a:lvl3pPr indent="-317500" lvl="2" marL="1371600" rtl="0" algn="l">
              <a:lnSpc>
                <a:spcPct val="114000"/>
              </a:lnSpc>
              <a:spcBef>
                <a:spcPts val="1200"/>
              </a:spcBef>
              <a:spcAft>
                <a:spcPts val="0"/>
              </a:spcAft>
              <a:buClr>
                <a:schemeClr val="dk1"/>
              </a:buClr>
              <a:buSzPts val="1400"/>
              <a:buChar char="■"/>
              <a:defRPr/>
            </a:lvl3pPr>
            <a:lvl4pPr indent="-317500" lvl="3" marL="1828800" rtl="0" algn="l">
              <a:lnSpc>
                <a:spcPct val="114000"/>
              </a:lnSpc>
              <a:spcBef>
                <a:spcPts val="1200"/>
              </a:spcBef>
              <a:spcAft>
                <a:spcPts val="0"/>
              </a:spcAft>
              <a:buClr>
                <a:schemeClr val="dk1"/>
              </a:buClr>
              <a:buSzPts val="1400"/>
              <a:buChar char="●"/>
              <a:defRPr/>
            </a:lvl4pPr>
            <a:lvl5pPr indent="-317500" lvl="4" marL="2286000" rtl="0" algn="l">
              <a:lnSpc>
                <a:spcPct val="114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15" name="Google Shape;215;p30"/>
          <p:cNvSpPr txBox="1"/>
          <p:nvPr>
            <p:ph idx="10" type="dt"/>
          </p:nvPr>
        </p:nvSpPr>
        <p:spPr>
          <a:xfrm>
            <a:off x="5444799" y="316093"/>
            <a:ext cx="20574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16" name="Google Shape;216;p30"/>
          <p:cNvSpPr txBox="1"/>
          <p:nvPr>
            <p:ph idx="11" type="ftr"/>
          </p:nvPr>
        </p:nvSpPr>
        <p:spPr>
          <a:xfrm>
            <a:off x="492847" y="4767263"/>
            <a:ext cx="25971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17" name="Google Shape;217;p30"/>
          <p:cNvSpPr txBox="1"/>
          <p:nvPr>
            <p:ph idx="12" type="sldNum"/>
          </p:nvPr>
        </p:nvSpPr>
        <p:spPr>
          <a:xfrm>
            <a:off x="7563105" y="363140"/>
            <a:ext cx="468600" cy="1731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800" u="none" cap="none" strike="noStrike">
                <a:solidFill>
                  <a:schemeClr val="dk1"/>
                </a:solidFill>
                <a:latin typeface="Arial"/>
                <a:ea typeface="Arial"/>
                <a:cs typeface="Arial"/>
                <a:sym typeface="Arial"/>
              </a:defRPr>
            </a:lvl1pPr>
            <a:lvl2pPr indent="0" lvl="1" marL="0" rtl="0" algn="r">
              <a:spcBef>
                <a:spcPts val="0"/>
              </a:spcBef>
              <a:buNone/>
              <a:defRPr b="0" i="0" sz="800" u="none" cap="none" strike="noStrike">
                <a:solidFill>
                  <a:schemeClr val="dk1"/>
                </a:solidFill>
                <a:latin typeface="Arial"/>
                <a:ea typeface="Arial"/>
                <a:cs typeface="Arial"/>
                <a:sym typeface="Arial"/>
              </a:defRPr>
            </a:lvl2pPr>
            <a:lvl3pPr indent="0" lvl="2" marL="0" rtl="0" algn="r">
              <a:spcBef>
                <a:spcPts val="0"/>
              </a:spcBef>
              <a:buNone/>
              <a:defRPr b="0" i="0" sz="800" u="none" cap="none" strike="noStrike">
                <a:solidFill>
                  <a:schemeClr val="dk1"/>
                </a:solidFill>
                <a:latin typeface="Arial"/>
                <a:ea typeface="Arial"/>
                <a:cs typeface="Arial"/>
                <a:sym typeface="Arial"/>
              </a:defRPr>
            </a:lvl3pPr>
            <a:lvl4pPr indent="0" lvl="3" marL="0" rtl="0" algn="r">
              <a:spcBef>
                <a:spcPts val="0"/>
              </a:spcBef>
              <a:buNone/>
              <a:defRPr b="0" i="0" sz="800" u="none" cap="none" strike="noStrike">
                <a:solidFill>
                  <a:schemeClr val="dk1"/>
                </a:solidFill>
                <a:latin typeface="Arial"/>
                <a:ea typeface="Arial"/>
                <a:cs typeface="Arial"/>
                <a:sym typeface="Arial"/>
              </a:defRPr>
            </a:lvl4pPr>
            <a:lvl5pPr indent="0" lvl="4" marL="0" rtl="0" algn="r">
              <a:spcBef>
                <a:spcPts val="0"/>
              </a:spcBef>
              <a:buNone/>
              <a:defRPr b="0" i="0" sz="800" u="none" cap="none" strike="noStrike">
                <a:solidFill>
                  <a:schemeClr val="dk1"/>
                </a:solidFill>
                <a:latin typeface="Arial"/>
                <a:ea typeface="Arial"/>
                <a:cs typeface="Arial"/>
                <a:sym typeface="Arial"/>
              </a:defRPr>
            </a:lvl5pPr>
            <a:lvl6pPr indent="0" lvl="5" marL="0" rtl="0" algn="r">
              <a:spcBef>
                <a:spcPts val="0"/>
              </a:spcBef>
              <a:buNone/>
              <a:defRPr b="0" i="0" sz="800" u="none" cap="none" strike="noStrike">
                <a:solidFill>
                  <a:schemeClr val="dk1"/>
                </a:solidFill>
                <a:latin typeface="Arial"/>
                <a:ea typeface="Arial"/>
                <a:cs typeface="Arial"/>
                <a:sym typeface="Arial"/>
              </a:defRPr>
            </a:lvl6pPr>
            <a:lvl7pPr indent="0" lvl="6" marL="0" rtl="0" algn="r">
              <a:spcBef>
                <a:spcPts val="0"/>
              </a:spcBef>
              <a:buNone/>
              <a:defRPr b="0" i="0" sz="800" u="none" cap="none" strike="noStrike">
                <a:solidFill>
                  <a:schemeClr val="dk1"/>
                </a:solidFill>
                <a:latin typeface="Arial"/>
                <a:ea typeface="Arial"/>
                <a:cs typeface="Arial"/>
                <a:sym typeface="Arial"/>
              </a:defRPr>
            </a:lvl7pPr>
            <a:lvl8pPr indent="0" lvl="7" marL="0" rtl="0" algn="r">
              <a:spcBef>
                <a:spcPts val="0"/>
              </a:spcBef>
              <a:buNone/>
              <a:defRPr b="0" i="0" sz="800" u="none" cap="none" strike="noStrike">
                <a:solidFill>
                  <a:schemeClr val="dk1"/>
                </a:solidFill>
                <a:latin typeface="Arial"/>
                <a:ea typeface="Arial"/>
                <a:cs typeface="Arial"/>
                <a:sym typeface="Arial"/>
              </a:defRPr>
            </a:lvl8pPr>
            <a:lvl9pPr indent="0" lvl="8" marL="0" rt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18" name="Google Shape;218;p30"/>
          <p:cNvSpPr txBox="1"/>
          <p:nvPr>
            <p:ph idx="2" type="body"/>
          </p:nvPr>
        </p:nvSpPr>
        <p:spPr>
          <a:xfrm>
            <a:off x="492919" y="352386"/>
            <a:ext cx="3689700" cy="173100"/>
          </a:xfrm>
          <a:prstGeom prst="rect">
            <a:avLst/>
          </a:prstGeom>
          <a:noFill/>
          <a:ln>
            <a:noFill/>
          </a:ln>
        </p:spPr>
        <p:txBody>
          <a:bodyPr anchorCtr="0" anchor="t" bIns="34275" lIns="68575" spcFirstLastPara="1" rIns="68575" wrap="square" tIns="34275">
            <a:noAutofit/>
          </a:bodyPr>
          <a:lstStyle>
            <a:lvl1pPr indent="-228600" lvl="0" marL="457200" rtl="0" algn="l">
              <a:lnSpc>
                <a:spcPct val="114000"/>
              </a:lnSpc>
              <a:spcBef>
                <a:spcPts val="800"/>
              </a:spcBef>
              <a:spcAft>
                <a:spcPts val="0"/>
              </a:spcAft>
              <a:buClr>
                <a:schemeClr val="dk1"/>
              </a:buClr>
              <a:buSzPts val="800"/>
              <a:buNone/>
              <a:defRPr sz="800">
                <a:solidFill>
                  <a:schemeClr val="dk1"/>
                </a:solidFill>
              </a:defRPr>
            </a:lvl1pPr>
            <a:lvl2pPr indent="-228600" lvl="1" marL="914400" rtl="0" algn="l">
              <a:lnSpc>
                <a:spcPct val="114000"/>
              </a:lnSpc>
              <a:spcBef>
                <a:spcPts val="1200"/>
              </a:spcBef>
              <a:spcAft>
                <a:spcPts val="0"/>
              </a:spcAft>
              <a:buClr>
                <a:schemeClr val="dk1"/>
              </a:buClr>
              <a:buSzPts val="1100"/>
              <a:buNone/>
              <a:defRPr/>
            </a:lvl2pPr>
            <a:lvl3pPr indent="-317500" lvl="2" marL="1371600" rtl="0" algn="l">
              <a:lnSpc>
                <a:spcPct val="114000"/>
              </a:lnSpc>
              <a:spcBef>
                <a:spcPts val="1200"/>
              </a:spcBef>
              <a:spcAft>
                <a:spcPts val="0"/>
              </a:spcAft>
              <a:buClr>
                <a:schemeClr val="dk1"/>
              </a:buClr>
              <a:buSzPts val="1400"/>
              <a:buChar char="■"/>
              <a:defRPr/>
            </a:lvl3pPr>
            <a:lvl4pPr indent="-317500" lvl="3" marL="1828800" rtl="0" algn="l">
              <a:lnSpc>
                <a:spcPct val="114000"/>
              </a:lnSpc>
              <a:spcBef>
                <a:spcPts val="1200"/>
              </a:spcBef>
              <a:spcAft>
                <a:spcPts val="0"/>
              </a:spcAft>
              <a:buClr>
                <a:schemeClr val="dk1"/>
              </a:buClr>
              <a:buSzPts val="1400"/>
              <a:buChar char="●"/>
              <a:defRPr/>
            </a:lvl4pPr>
            <a:lvl5pPr indent="-317500" lvl="4" marL="2286000" rtl="0" algn="l">
              <a:lnSpc>
                <a:spcPct val="114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pic>
        <p:nvPicPr>
          <p:cNvPr id="219" name="Google Shape;219;p30"/>
          <p:cNvPicPr preferRelativeResize="0"/>
          <p:nvPr/>
        </p:nvPicPr>
        <p:blipFill rotWithShape="1">
          <a:blip r:embed="rId2">
            <a:alphaModFix/>
          </a:blip>
          <a:srcRect b="0" l="0" r="0" t="0"/>
          <a:stretch/>
        </p:blipFill>
        <p:spPr>
          <a:xfrm>
            <a:off x="8199257" y="410238"/>
            <a:ext cx="410712" cy="7873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portunity cover">
  <p:cSld name="Opportunity cover">
    <p:bg>
      <p:bgPr>
        <a:solidFill>
          <a:srgbClr val="E1DEE1"/>
        </a:solidFill>
      </p:bgPr>
    </p:bg>
    <p:spTree>
      <p:nvGrpSpPr>
        <p:cNvPr id="220" name="Shape 220"/>
        <p:cNvGrpSpPr/>
        <p:nvPr/>
      </p:nvGrpSpPr>
      <p:grpSpPr>
        <a:xfrm>
          <a:off x="0" y="0"/>
          <a:ext cx="0" cy="0"/>
          <a:chOff x="0" y="0"/>
          <a:chExt cx="0" cy="0"/>
        </a:xfrm>
      </p:grpSpPr>
      <p:sp>
        <p:nvSpPr>
          <p:cNvPr id="221" name="Google Shape;221;p31"/>
          <p:cNvSpPr txBox="1"/>
          <p:nvPr>
            <p:ph type="title"/>
          </p:nvPr>
        </p:nvSpPr>
        <p:spPr>
          <a:xfrm>
            <a:off x="6301739" y="3878580"/>
            <a:ext cx="2354700" cy="7623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chemeClr val="dk1"/>
              </a:buClr>
              <a:buSzPts val="1800"/>
              <a:buFont typeface="Arial"/>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2" name="Google Shape;222;p31"/>
          <p:cNvSpPr txBox="1"/>
          <p:nvPr>
            <p:ph idx="11" type="ftr"/>
          </p:nvPr>
        </p:nvSpPr>
        <p:spPr>
          <a:xfrm>
            <a:off x="4792980" y="4802089"/>
            <a:ext cx="1266900" cy="2415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3" name="Google Shape;223;p31"/>
          <p:cNvSpPr txBox="1"/>
          <p:nvPr>
            <p:ph idx="1" type="body"/>
          </p:nvPr>
        </p:nvSpPr>
        <p:spPr>
          <a:xfrm>
            <a:off x="6301739" y="3524973"/>
            <a:ext cx="2112900" cy="192900"/>
          </a:xfrm>
          <a:prstGeom prst="rect">
            <a:avLst/>
          </a:prstGeom>
          <a:noFill/>
          <a:ln>
            <a:noFill/>
          </a:ln>
        </p:spPr>
        <p:txBody>
          <a:bodyPr anchorCtr="0" anchor="t" bIns="34275" lIns="68575" spcFirstLastPara="1" rIns="68575" wrap="square" tIns="34275">
            <a:noAutofit/>
          </a:bodyPr>
          <a:lstStyle>
            <a:lvl1pPr indent="-228600" lvl="0" marL="457200" rtl="0" algn="l">
              <a:lnSpc>
                <a:spcPct val="114000"/>
              </a:lnSpc>
              <a:spcBef>
                <a:spcPts val="800"/>
              </a:spcBef>
              <a:spcAft>
                <a:spcPts val="0"/>
              </a:spcAft>
              <a:buClr>
                <a:schemeClr val="dk1"/>
              </a:buClr>
              <a:buSzPts val="800"/>
              <a:buNone/>
              <a:defRPr b="1" sz="800">
                <a:solidFill>
                  <a:schemeClr val="dk1"/>
                </a:solidFill>
              </a:defRPr>
            </a:lvl1pPr>
            <a:lvl2pPr indent="-228600" lvl="1" marL="914400" rtl="0" algn="l">
              <a:lnSpc>
                <a:spcPct val="114000"/>
              </a:lnSpc>
              <a:spcBef>
                <a:spcPts val="1200"/>
              </a:spcBef>
              <a:spcAft>
                <a:spcPts val="0"/>
              </a:spcAft>
              <a:buClr>
                <a:schemeClr val="dk1"/>
              </a:buClr>
              <a:buSzPts val="1100"/>
              <a:buNone/>
              <a:defRPr/>
            </a:lvl2pPr>
            <a:lvl3pPr indent="-317500" lvl="2" marL="1371600" rtl="0" algn="l">
              <a:lnSpc>
                <a:spcPct val="114000"/>
              </a:lnSpc>
              <a:spcBef>
                <a:spcPts val="1200"/>
              </a:spcBef>
              <a:spcAft>
                <a:spcPts val="0"/>
              </a:spcAft>
              <a:buClr>
                <a:schemeClr val="dk1"/>
              </a:buClr>
              <a:buSzPts val="1400"/>
              <a:buChar char="■"/>
              <a:defRPr/>
            </a:lvl3pPr>
            <a:lvl4pPr indent="-317500" lvl="3" marL="1828800" rtl="0" algn="l">
              <a:lnSpc>
                <a:spcPct val="114000"/>
              </a:lnSpc>
              <a:spcBef>
                <a:spcPts val="1200"/>
              </a:spcBef>
              <a:spcAft>
                <a:spcPts val="0"/>
              </a:spcAft>
              <a:buClr>
                <a:schemeClr val="dk1"/>
              </a:buClr>
              <a:buSzPts val="1400"/>
              <a:buChar char="●"/>
              <a:defRPr/>
            </a:lvl4pPr>
            <a:lvl5pPr indent="-317500" lvl="4" marL="2286000" rtl="0" algn="l">
              <a:lnSpc>
                <a:spcPct val="114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24" name="Google Shape;224;p31"/>
          <p:cNvSpPr/>
          <p:nvPr>
            <p:ph idx="2" type="pic"/>
          </p:nvPr>
        </p:nvSpPr>
        <p:spPr>
          <a:xfrm>
            <a:off x="0" y="0"/>
            <a:ext cx="4480800" cy="5143500"/>
          </a:xfrm>
          <a:prstGeom prst="rect">
            <a:avLst/>
          </a:prstGeom>
          <a:noFill/>
          <a:ln>
            <a:noFill/>
          </a:ln>
        </p:spPr>
      </p:sp>
      <p:sp>
        <p:nvSpPr>
          <p:cNvPr id="225" name="Google Shape;225;p31"/>
          <p:cNvSpPr txBox="1"/>
          <p:nvPr>
            <p:ph idx="3" type="body"/>
          </p:nvPr>
        </p:nvSpPr>
        <p:spPr>
          <a:xfrm>
            <a:off x="4792980" y="3524973"/>
            <a:ext cx="1266900" cy="192900"/>
          </a:xfrm>
          <a:prstGeom prst="rect">
            <a:avLst/>
          </a:prstGeom>
          <a:noFill/>
          <a:ln>
            <a:noFill/>
          </a:ln>
        </p:spPr>
        <p:txBody>
          <a:bodyPr anchorCtr="0" anchor="t" bIns="34275" lIns="68575" spcFirstLastPara="1" rIns="68575" wrap="square" tIns="34275">
            <a:noAutofit/>
          </a:bodyPr>
          <a:lstStyle>
            <a:lvl1pPr indent="-228600" lvl="0" marL="457200" rtl="0" algn="l">
              <a:lnSpc>
                <a:spcPct val="114000"/>
              </a:lnSpc>
              <a:spcBef>
                <a:spcPts val="800"/>
              </a:spcBef>
              <a:spcAft>
                <a:spcPts val="0"/>
              </a:spcAft>
              <a:buClr>
                <a:schemeClr val="dk1"/>
              </a:buClr>
              <a:buSzPts val="800"/>
              <a:buNone/>
              <a:defRPr b="1" sz="800">
                <a:solidFill>
                  <a:schemeClr val="dk1"/>
                </a:solidFill>
              </a:defRPr>
            </a:lvl1pPr>
            <a:lvl2pPr indent="-228600" lvl="1" marL="914400" rtl="0" algn="l">
              <a:lnSpc>
                <a:spcPct val="114000"/>
              </a:lnSpc>
              <a:spcBef>
                <a:spcPts val="1200"/>
              </a:spcBef>
              <a:spcAft>
                <a:spcPts val="0"/>
              </a:spcAft>
              <a:buClr>
                <a:schemeClr val="dk1"/>
              </a:buClr>
              <a:buSzPts val="1100"/>
              <a:buNone/>
              <a:defRPr/>
            </a:lvl2pPr>
            <a:lvl3pPr indent="-317500" lvl="2" marL="1371600" rtl="0" algn="l">
              <a:lnSpc>
                <a:spcPct val="114000"/>
              </a:lnSpc>
              <a:spcBef>
                <a:spcPts val="1200"/>
              </a:spcBef>
              <a:spcAft>
                <a:spcPts val="0"/>
              </a:spcAft>
              <a:buClr>
                <a:schemeClr val="dk1"/>
              </a:buClr>
              <a:buSzPts val="1400"/>
              <a:buChar char="■"/>
              <a:defRPr/>
            </a:lvl3pPr>
            <a:lvl4pPr indent="-317500" lvl="3" marL="1828800" rtl="0" algn="l">
              <a:lnSpc>
                <a:spcPct val="114000"/>
              </a:lnSpc>
              <a:spcBef>
                <a:spcPts val="1200"/>
              </a:spcBef>
              <a:spcAft>
                <a:spcPts val="0"/>
              </a:spcAft>
              <a:buClr>
                <a:schemeClr val="dk1"/>
              </a:buClr>
              <a:buSzPts val="1400"/>
              <a:buChar char="●"/>
              <a:defRPr/>
            </a:lvl4pPr>
            <a:lvl5pPr indent="-317500" lvl="4" marL="2286000" rtl="0" algn="l">
              <a:lnSpc>
                <a:spcPct val="114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26" name="Google Shape;226;p31"/>
          <p:cNvSpPr txBox="1"/>
          <p:nvPr>
            <p:ph idx="4" type="body"/>
          </p:nvPr>
        </p:nvSpPr>
        <p:spPr>
          <a:xfrm>
            <a:off x="4793456" y="3879055"/>
            <a:ext cx="1266900" cy="762000"/>
          </a:xfrm>
          <a:prstGeom prst="rect">
            <a:avLst/>
          </a:prstGeom>
          <a:noFill/>
          <a:ln>
            <a:noFill/>
          </a:ln>
        </p:spPr>
        <p:txBody>
          <a:bodyPr anchorCtr="0" anchor="t" bIns="34275" lIns="68575" spcFirstLastPara="1" rIns="68575" wrap="square" tIns="34275">
            <a:noAutofit/>
          </a:bodyPr>
          <a:lstStyle>
            <a:lvl1pPr indent="-279400" lvl="0" marL="457200" rtl="0" algn="l">
              <a:lnSpc>
                <a:spcPct val="114000"/>
              </a:lnSpc>
              <a:spcBef>
                <a:spcPts val="800"/>
              </a:spcBef>
              <a:spcAft>
                <a:spcPts val="0"/>
              </a:spcAft>
              <a:buClr>
                <a:schemeClr val="dk1"/>
              </a:buClr>
              <a:buSzPts val="800"/>
              <a:buChar char="●"/>
              <a:defRPr sz="800"/>
            </a:lvl1pPr>
            <a:lvl2pPr indent="-317500" lvl="1" marL="914400" rtl="0" algn="l">
              <a:lnSpc>
                <a:spcPct val="114000"/>
              </a:lnSpc>
              <a:spcBef>
                <a:spcPts val="1200"/>
              </a:spcBef>
              <a:spcAft>
                <a:spcPts val="0"/>
              </a:spcAft>
              <a:buClr>
                <a:schemeClr val="dk1"/>
              </a:buClr>
              <a:buSzPts val="1400"/>
              <a:buChar char="○"/>
              <a:defRPr/>
            </a:lvl2pPr>
            <a:lvl3pPr indent="-317500" lvl="2" marL="1371600" rtl="0" algn="l">
              <a:lnSpc>
                <a:spcPct val="114000"/>
              </a:lnSpc>
              <a:spcBef>
                <a:spcPts val="1200"/>
              </a:spcBef>
              <a:spcAft>
                <a:spcPts val="0"/>
              </a:spcAft>
              <a:buClr>
                <a:schemeClr val="dk1"/>
              </a:buClr>
              <a:buSzPts val="1400"/>
              <a:buChar char="■"/>
              <a:defRPr/>
            </a:lvl3pPr>
            <a:lvl4pPr indent="-317500" lvl="3" marL="1828800" rtl="0" algn="l">
              <a:lnSpc>
                <a:spcPct val="114000"/>
              </a:lnSpc>
              <a:spcBef>
                <a:spcPts val="1200"/>
              </a:spcBef>
              <a:spcAft>
                <a:spcPts val="0"/>
              </a:spcAft>
              <a:buClr>
                <a:schemeClr val="dk1"/>
              </a:buClr>
              <a:buSzPts val="1400"/>
              <a:buChar char="●"/>
              <a:defRPr/>
            </a:lvl4pPr>
            <a:lvl5pPr indent="-317500" lvl="4" marL="2286000" rtl="0" algn="l">
              <a:lnSpc>
                <a:spcPct val="114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p:extLst>
    <p:ext uri="{DCECCB84-F9BA-43D5-87BE-67443E8EF086}">
      <p15:sldGuideLst>
        <p15:guide id="1" pos="3016">
          <p15:clr>
            <a:srgbClr val="FBAE40"/>
          </p15:clr>
        </p15:guide>
        <p15:guide id="2" pos="3815">
          <p15:clr>
            <a:srgbClr val="FBAE40"/>
          </p15:clr>
        </p15:guide>
        <p15:guide id="3" pos="3969">
          <p15:clr>
            <a:srgbClr val="FBAE40"/>
          </p15:clr>
        </p15:guide>
        <p15:guide id="4" orient="horz" pos="2335">
          <p15:clr>
            <a:srgbClr val="FBAE40"/>
          </p15:clr>
        </p15:guide>
        <p15:guide id="5" orient="horz" pos="2437">
          <p15:clr>
            <a:srgbClr val="FBAE40"/>
          </p15:clr>
        </p15:guide>
        <p15:guide id="6" orient="horz" pos="29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47.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image" Target="../media/image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5.png"/><Relationship Id="rId5" Type="http://schemas.openxmlformats.org/officeDocument/2006/relationships/image" Target="../media/image11.png"/><Relationship Id="rId6" Type="http://schemas.openxmlformats.org/officeDocument/2006/relationships/image" Target="../media/image30.png"/><Relationship Id="rId7" Type="http://schemas.openxmlformats.org/officeDocument/2006/relationships/image" Target="../media/image36.png"/><Relationship Id="rId8"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30.png"/><Relationship Id="rId9" Type="http://schemas.openxmlformats.org/officeDocument/2006/relationships/image" Target="../media/image25.png"/><Relationship Id="rId5" Type="http://schemas.openxmlformats.org/officeDocument/2006/relationships/image" Target="../media/image36.png"/><Relationship Id="rId6" Type="http://schemas.openxmlformats.org/officeDocument/2006/relationships/image" Target="../media/image33.png"/><Relationship Id="rId7" Type="http://schemas.openxmlformats.org/officeDocument/2006/relationships/image" Target="../media/image18.png"/><Relationship Id="rId8"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image" Target="../media/image3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 Id="rId3" Type="http://schemas.openxmlformats.org/officeDocument/2006/relationships/image" Target="../media/image3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 Id="rId3" Type="http://schemas.openxmlformats.org/officeDocument/2006/relationships/image" Target="../media/image4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 Id="rId3" Type="http://schemas.openxmlformats.org/officeDocument/2006/relationships/image" Target="../media/image42.png"/><Relationship Id="rId4" Type="http://schemas.openxmlformats.org/officeDocument/2006/relationships/image" Target="../media/image54.png"/><Relationship Id="rId5" Type="http://schemas.openxmlformats.org/officeDocument/2006/relationships/image" Target="../media/image43.png"/><Relationship Id="rId6" Type="http://schemas.openxmlformats.org/officeDocument/2006/relationships/image" Target="../media/image3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 Id="rId3"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 Id="rId3" Type="http://schemas.openxmlformats.org/officeDocument/2006/relationships/image" Target="../media/image51.png"/><Relationship Id="rId4" Type="http://schemas.openxmlformats.org/officeDocument/2006/relationships/image" Target="../media/image5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 Id="rId3" Type="http://schemas.openxmlformats.org/officeDocument/2006/relationships/image" Target="../media/image3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 Id="rId3" Type="http://schemas.openxmlformats.org/officeDocument/2006/relationships/image" Target="../media/image16.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 name="Shape 231"/>
        <p:cNvGrpSpPr/>
        <p:nvPr/>
      </p:nvGrpSpPr>
      <p:grpSpPr>
        <a:xfrm>
          <a:off x="0" y="0"/>
          <a:ext cx="0" cy="0"/>
          <a:chOff x="0" y="0"/>
          <a:chExt cx="0" cy="0"/>
        </a:xfrm>
      </p:grpSpPr>
      <p:pic>
        <p:nvPicPr>
          <p:cNvPr id="232" name="Google Shape;232;p32"/>
          <p:cNvPicPr preferRelativeResize="0"/>
          <p:nvPr/>
        </p:nvPicPr>
        <p:blipFill rotWithShape="1">
          <a:blip r:embed="rId3">
            <a:alphaModFix/>
          </a:blip>
          <a:srcRect b="33475" l="0" r="38635" t="0"/>
          <a:stretch/>
        </p:blipFill>
        <p:spPr>
          <a:xfrm>
            <a:off x="1594375" y="0"/>
            <a:ext cx="7549624" cy="5143501"/>
          </a:xfrm>
          <a:prstGeom prst="rect">
            <a:avLst/>
          </a:prstGeom>
          <a:noFill/>
          <a:ln>
            <a:noFill/>
          </a:ln>
        </p:spPr>
      </p:pic>
      <p:pic>
        <p:nvPicPr>
          <p:cNvPr id="233" name="Google Shape;233;p32"/>
          <p:cNvPicPr preferRelativeResize="0"/>
          <p:nvPr/>
        </p:nvPicPr>
        <p:blipFill rotWithShape="1">
          <a:blip r:embed="rId4">
            <a:alphaModFix/>
          </a:blip>
          <a:srcRect b="0" l="0" r="0" t="0"/>
          <a:stretch/>
        </p:blipFill>
        <p:spPr>
          <a:xfrm>
            <a:off x="285750" y="4674798"/>
            <a:ext cx="914400" cy="184039"/>
          </a:xfrm>
          <a:prstGeom prst="rect">
            <a:avLst/>
          </a:prstGeom>
          <a:noFill/>
          <a:ln>
            <a:noFill/>
          </a:ln>
        </p:spPr>
      </p:pic>
      <p:sp>
        <p:nvSpPr>
          <p:cNvPr id="234" name="Google Shape;234;p32"/>
          <p:cNvSpPr txBox="1"/>
          <p:nvPr/>
        </p:nvSpPr>
        <p:spPr>
          <a:xfrm>
            <a:off x="261750" y="3431750"/>
            <a:ext cx="914400" cy="202200"/>
          </a:xfrm>
          <a:prstGeom prst="rect">
            <a:avLst/>
          </a:prstGeom>
          <a:noFill/>
          <a:ln>
            <a:noFill/>
          </a:ln>
        </p:spPr>
        <p:txBody>
          <a:bodyPr anchorCtr="0" anchor="t" bIns="0" lIns="0" spcFirstLastPara="1" rIns="0" wrap="square" tIns="1900">
            <a:noAutofit/>
          </a:bodyPr>
          <a:lstStyle/>
          <a:p>
            <a:pPr indent="0" lvl="0" marL="0" marR="0" rtl="0" algn="l">
              <a:lnSpc>
                <a:spcPct val="100000"/>
              </a:lnSpc>
              <a:spcBef>
                <a:spcPts val="0"/>
              </a:spcBef>
              <a:spcAft>
                <a:spcPts val="0"/>
              </a:spcAft>
              <a:buNone/>
            </a:pPr>
            <a:r>
              <a:rPr lang="en-GB" sz="1000">
                <a:solidFill>
                  <a:schemeClr val="dk1"/>
                </a:solidFill>
                <a:latin typeface="Helvetica Neue Light"/>
                <a:ea typeface="Helvetica Neue Light"/>
                <a:cs typeface="Helvetica Neue Light"/>
                <a:sym typeface="Helvetica Neue Light"/>
              </a:rPr>
              <a:t>Prepared for Jigsaw</a:t>
            </a:r>
            <a:endParaRPr b="0" i="0" sz="1000" u="none" cap="none" strike="noStrike">
              <a:solidFill>
                <a:schemeClr val="dk1"/>
              </a:solidFill>
              <a:latin typeface="Helvetica Neue Light"/>
              <a:ea typeface="Helvetica Neue Light"/>
              <a:cs typeface="Helvetica Neue Light"/>
              <a:sym typeface="Helvetica Neue Light"/>
            </a:endParaRPr>
          </a:p>
        </p:txBody>
      </p:sp>
      <p:sp>
        <p:nvSpPr>
          <p:cNvPr id="235" name="Google Shape;235;p32"/>
          <p:cNvSpPr txBox="1"/>
          <p:nvPr/>
        </p:nvSpPr>
        <p:spPr>
          <a:xfrm>
            <a:off x="261750" y="3901225"/>
            <a:ext cx="810000" cy="202200"/>
          </a:xfrm>
          <a:prstGeom prst="rect">
            <a:avLst/>
          </a:prstGeom>
          <a:noFill/>
          <a:ln>
            <a:noFill/>
          </a:ln>
        </p:spPr>
        <p:txBody>
          <a:bodyPr anchorCtr="0" anchor="t" bIns="0" lIns="0" spcFirstLastPara="1" rIns="0" wrap="square" tIns="1900">
            <a:noAutofit/>
          </a:bodyPr>
          <a:lstStyle/>
          <a:p>
            <a:pPr indent="0" lvl="0" marL="0" marR="0" rtl="0" algn="l">
              <a:lnSpc>
                <a:spcPct val="100000"/>
              </a:lnSpc>
              <a:spcBef>
                <a:spcPts val="200"/>
              </a:spcBef>
              <a:spcAft>
                <a:spcPts val="0"/>
              </a:spcAft>
              <a:buNone/>
            </a:pPr>
            <a:r>
              <a:rPr lang="en-GB" sz="700">
                <a:solidFill>
                  <a:schemeClr val="dk1"/>
                </a:solidFill>
                <a:latin typeface="Helvetica Neue Light"/>
                <a:ea typeface="Helvetica Neue Light"/>
                <a:cs typeface="Helvetica Neue Light"/>
                <a:sym typeface="Helvetica Neue Light"/>
              </a:rPr>
              <a:t>May 2022</a:t>
            </a:r>
            <a:endParaRPr sz="1200">
              <a:solidFill>
                <a:schemeClr val="dk1"/>
              </a:solidFill>
            </a:endParaRPr>
          </a:p>
        </p:txBody>
      </p:sp>
      <p:sp>
        <p:nvSpPr>
          <p:cNvPr id="236" name="Google Shape;236;p32"/>
          <p:cNvSpPr txBox="1"/>
          <p:nvPr/>
        </p:nvSpPr>
        <p:spPr>
          <a:xfrm>
            <a:off x="5798714" y="4103427"/>
            <a:ext cx="3176700" cy="920100"/>
          </a:xfrm>
          <a:prstGeom prst="rect">
            <a:avLst/>
          </a:prstGeom>
          <a:noFill/>
          <a:ln>
            <a:noFill/>
          </a:ln>
        </p:spPr>
        <p:txBody>
          <a:bodyPr anchorCtr="0" anchor="ctr" bIns="36000" lIns="72000" spcFirstLastPara="1" rIns="72000" wrap="square" tIns="36000">
            <a:noAutofit/>
          </a:bodyPr>
          <a:lstStyle/>
          <a:p>
            <a:pPr indent="0" lvl="0" marL="0" marR="0" rtl="0" algn="l">
              <a:lnSpc>
                <a:spcPct val="115000"/>
              </a:lnSpc>
              <a:spcBef>
                <a:spcPts val="0"/>
              </a:spcBef>
              <a:spcAft>
                <a:spcPts val="0"/>
              </a:spcAft>
              <a:buClr>
                <a:srgbClr val="000000"/>
              </a:buClr>
              <a:buSzPts val="2400"/>
              <a:buFont typeface="Arial"/>
              <a:buNone/>
            </a:pPr>
            <a:r>
              <a:rPr b="1" lang="en-GB" sz="2100">
                <a:solidFill>
                  <a:srgbClr val="FFFFFF"/>
                </a:solidFill>
                <a:latin typeface="Helvetica Neue"/>
                <a:ea typeface="Helvetica Neue"/>
                <a:cs typeface="Helvetica Neue"/>
                <a:sym typeface="Helvetica Neue"/>
              </a:rPr>
              <a:t>Fin</a:t>
            </a:r>
            <a:r>
              <a:rPr b="1" lang="en-GB" sz="2100">
                <a:solidFill>
                  <a:srgbClr val="FFFFFF"/>
                </a:solidFill>
                <a:latin typeface="Helvetica Neue"/>
                <a:ea typeface="Helvetica Neue"/>
                <a:cs typeface="Helvetica Neue"/>
                <a:sym typeface="Helvetica Neue"/>
              </a:rPr>
              <a:t>al Presentation</a:t>
            </a:r>
            <a:br>
              <a:rPr b="1" i="0" lang="en-GB" sz="2100" u="none" cap="none" strike="noStrike">
                <a:solidFill>
                  <a:srgbClr val="FFFFFF"/>
                </a:solidFill>
                <a:latin typeface="Helvetica Neue Light"/>
                <a:ea typeface="Helvetica Neue Light"/>
                <a:cs typeface="Helvetica Neue Light"/>
                <a:sym typeface="Helvetica Neue Light"/>
              </a:rPr>
            </a:br>
            <a:r>
              <a:rPr lang="en-GB" sz="2100">
                <a:solidFill>
                  <a:srgbClr val="FFFFFF"/>
                </a:solidFill>
                <a:latin typeface="Helvetica Neue Light"/>
                <a:ea typeface="Helvetica Neue Light"/>
                <a:cs typeface="Helvetica Neue Light"/>
                <a:sym typeface="Helvetica Neue Light"/>
              </a:rPr>
              <a:t>Gen Z Info Lit Study</a:t>
            </a:r>
            <a:endParaRPr b="0" i="0" sz="11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29292"/>
                </a:solidFill>
              </a:rPr>
              <a:t>‹#›</a:t>
            </a:fld>
            <a:endParaRPr sz="900">
              <a:solidFill>
                <a:srgbClr val="929292"/>
              </a:solidFill>
            </a:endParaRPr>
          </a:p>
        </p:txBody>
      </p:sp>
      <p:sp>
        <p:nvSpPr>
          <p:cNvPr id="362" name="Google Shape;362;p41"/>
          <p:cNvSpPr txBox="1"/>
          <p:nvPr/>
        </p:nvSpPr>
        <p:spPr>
          <a:xfrm>
            <a:off x="754949" y="638525"/>
            <a:ext cx="7801800" cy="684000"/>
          </a:xfrm>
          <a:prstGeom prst="rect">
            <a:avLst/>
          </a:prstGeom>
          <a:no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Clr>
                <a:schemeClr val="dk1"/>
              </a:buClr>
              <a:buSzPts val="1500"/>
              <a:buFont typeface="Helvetica Neue Light"/>
              <a:buNone/>
            </a:pPr>
            <a:r>
              <a:rPr lang="en-GB" sz="1500">
                <a:solidFill>
                  <a:schemeClr val="dk1"/>
                </a:solidFill>
                <a:latin typeface="Helvetica Neue Light"/>
                <a:ea typeface="Helvetica Neue Light"/>
                <a:cs typeface="Helvetica Neue Light"/>
                <a:sym typeface="Helvetica Neue Light"/>
              </a:rPr>
              <a:t>Shifting our focus from information </a:t>
            </a:r>
            <a:r>
              <a:rPr b="1" lang="en-GB" sz="1500">
                <a:solidFill>
                  <a:schemeClr val="dk1"/>
                </a:solidFill>
                <a:latin typeface="Helvetica Neue"/>
                <a:ea typeface="Helvetica Neue"/>
                <a:cs typeface="Helvetica Neue"/>
                <a:sym typeface="Helvetica Neue"/>
              </a:rPr>
              <a:t>literacy to sensibility</a:t>
            </a:r>
            <a:r>
              <a:rPr lang="en-GB" sz="1500">
                <a:solidFill>
                  <a:schemeClr val="dk1"/>
                </a:solidFill>
                <a:latin typeface="Helvetica Neue Light"/>
                <a:ea typeface="Helvetica Neue Light"/>
                <a:cs typeface="Helvetica Neue Light"/>
                <a:sym typeface="Helvetica Neue Light"/>
              </a:rPr>
              <a:t> helps to frame the Gen Z experience of information consumption in different terms:</a:t>
            </a:r>
            <a:endParaRPr sz="1100"/>
          </a:p>
        </p:txBody>
      </p:sp>
      <p:grpSp>
        <p:nvGrpSpPr>
          <p:cNvPr id="363" name="Google Shape;363;p41"/>
          <p:cNvGrpSpPr/>
          <p:nvPr/>
        </p:nvGrpSpPr>
        <p:grpSpPr>
          <a:xfrm>
            <a:off x="1807426" y="2102550"/>
            <a:ext cx="5529149" cy="1508900"/>
            <a:chOff x="1807436" y="2102550"/>
            <a:chExt cx="5529149" cy="1508900"/>
          </a:xfrm>
        </p:grpSpPr>
        <p:sp>
          <p:nvSpPr>
            <p:cNvPr id="364" name="Google Shape;364;p41"/>
            <p:cNvSpPr/>
            <p:nvPr/>
          </p:nvSpPr>
          <p:spPr>
            <a:xfrm>
              <a:off x="4886784" y="2102550"/>
              <a:ext cx="2449800" cy="304200"/>
            </a:xfrm>
            <a:prstGeom prst="roundRect">
              <a:avLst>
                <a:gd fmla="val 50000" name="adj"/>
              </a:avLst>
            </a:prstGeom>
            <a:solidFill>
              <a:srgbClr val="434343"/>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b="1" lang="en-GB" sz="1200">
                  <a:solidFill>
                    <a:srgbClr val="FFFFFF"/>
                  </a:solidFill>
                  <a:latin typeface="Helvetica Neue"/>
                  <a:ea typeface="Helvetica Neue"/>
                  <a:cs typeface="Helvetica Neue"/>
                  <a:sym typeface="Helvetica Neue"/>
                </a:rPr>
                <a:t>info practitioners</a:t>
              </a:r>
              <a:endParaRPr b="1" sz="1200">
                <a:solidFill>
                  <a:srgbClr val="FFFFFF"/>
                </a:solidFill>
                <a:latin typeface="Helvetica Neue"/>
                <a:ea typeface="Helvetica Neue"/>
                <a:cs typeface="Helvetica Neue"/>
                <a:sym typeface="Helvetica Neue"/>
              </a:endParaRPr>
            </a:p>
          </p:txBody>
        </p:sp>
        <p:cxnSp>
          <p:nvCxnSpPr>
            <p:cNvPr id="365" name="Google Shape;365;p41"/>
            <p:cNvCxnSpPr/>
            <p:nvPr/>
          </p:nvCxnSpPr>
          <p:spPr>
            <a:xfrm>
              <a:off x="4338574" y="2254650"/>
              <a:ext cx="443100" cy="0"/>
            </a:xfrm>
            <a:prstGeom prst="straightConnector1">
              <a:avLst/>
            </a:prstGeom>
            <a:noFill/>
            <a:ln cap="flat" cmpd="sng" w="19050">
              <a:solidFill>
                <a:srgbClr val="595959"/>
              </a:solidFill>
              <a:prstDash val="solid"/>
              <a:round/>
              <a:headEnd len="med" w="med" type="none"/>
              <a:tailEnd len="med" w="med" type="triangle"/>
            </a:ln>
          </p:spPr>
        </p:cxnSp>
        <p:sp>
          <p:nvSpPr>
            <p:cNvPr id="366" name="Google Shape;366;p41"/>
            <p:cNvSpPr/>
            <p:nvPr/>
          </p:nvSpPr>
          <p:spPr>
            <a:xfrm>
              <a:off x="1807486" y="2102550"/>
              <a:ext cx="2449800" cy="304200"/>
            </a:xfrm>
            <a:prstGeom prst="roundRect">
              <a:avLst>
                <a:gd fmla="val 50000" name="adj"/>
              </a:avLst>
            </a:prstGeom>
            <a:solidFill>
              <a:srgbClr val="FFFFFF"/>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434343"/>
                  </a:solidFill>
                  <a:latin typeface="Helvetica Neue"/>
                  <a:ea typeface="Helvetica Neue"/>
                  <a:cs typeface="Helvetica Neue"/>
                  <a:sym typeface="Helvetica Neue"/>
                </a:rPr>
                <a:t>info researchers</a:t>
              </a:r>
              <a:endParaRPr b="1" sz="1200">
                <a:solidFill>
                  <a:srgbClr val="434343"/>
                </a:solidFill>
                <a:latin typeface="Helvetica Neue"/>
                <a:ea typeface="Helvetica Neue"/>
                <a:cs typeface="Helvetica Neue"/>
                <a:sym typeface="Helvetica Neue"/>
              </a:endParaRPr>
            </a:p>
          </p:txBody>
        </p:sp>
        <p:sp>
          <p:nvSpPr>
            <p:cNvPr id="367" name="Google Shape;367;p41"/>
            <p:cNvSpPr/>
            <p:nvPr/>
          </p:nvSpPr>
          <p:spPr>
            <a:xfrm>
              <a:off x="4886784" y="2704900"/>
              <a:ext cx="2449800" cy="304200"/>
            </a:xfrm>
            <a:prstGeom prst="roundRect">
              <a:avLst>
                <a:gd fmla="val 50000" name="adj"/>
              </a:avLst>
            </a:prstGeom>
            <a:solidFill>
              <a:srgbClr val="434343"/>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latin typeface="Helvetica Neue"/>
                  <a:ea typeface="Helvetica Neue"/>
                  <a:cs typeface="Helvetica Neue"/>
                  <a:sym typeface="Helvetica Neue"/>
                </a:rPr>
                <a:t>abundance of social inputs</a:t>
              </a:r>
              <a:endParaRPr b="1" sz="1200">
                <a:solidFill>
                  <a:srgbClr val="FFFFFF"/>
                </a:solidFill>
                <a:latin typeface="Helvetica Neue"/>
                <a:ea typeface="Helvetica Neue"/>
                <a:cs typeface="Helvetica Neue"/>
                <a:sym typeface="Helvetica Neue"/>
              </a:endParaRPr>
            </a:p>
          </p:txBody>
        </p:sp>
        <p:cxnSp>
          <p:nvCxnSpPr>
            <p:cNvPr id="368" name="Google Shape;368;p41"/>
            <p:cNvCxnSpPr/>
            <p:nvPr/>
          </p:nvCxnSpPr>
          <p:spPr>
            <a:xfrm>
              <a:off x="4338574" y="2857000"/>
              <a:ext cx="443100" cy="0"/>
            </a:xfrm>
            <a:prstGeom prst="straightConnector1">
              <a:avLst/>
            </a:prstGeom>
            <a:noFill/>
            <a:ln cap="flat" cmpd="sng" w="19050">
              <a:solidFill>
                <a:srgbClr val="595959"/>
              </a:solidFill>
              <a:prstDash val="solid"/>
              <a:round/>
              <a:headEnd len="med" w="med" type="none"/>
              <a:tailEnd len="med" w="med" type="triangle"/>
            </a:ln>
          </p:spPr>
        </p:cxnSp>
        <p:sp>
          <p:nvSpPr>
            <p:cNvPr id="369" name="Google Shape;369;p41"/>
            <p:cNvSpPr/>
            <p:nvPr/>
          </p:nvSpPr>
          <p:spPr>
            <a:xfrm>
              <a:off x="1807486" y="2704900"/>
              <a:ext cx="2449800" cy="304200"/>
            </a:xfrm>
            <a:prstGeom prst="roundRect">
              <a:avLst>
                <a:gd fmla="val 50000" name="adj"/>
              </a:avLst>
            </a:prstGeom>
            <a:solidFill>
              <a:srgbClr val="FFFFFF"/>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434343"/>
                  </a:solidFill>
                  <a:latin typeface="Helvetica Neue"/>
                  <a:ea typeface="Helvetica Neue"/>
                  <a:cs typeface="Helvetica Neue"/>
                  <a:sym typeface="Helvetica Neue"/>
                </a:rPr>
                <a:t>cognitive skills deficit</a:t>
              </a:r>
              <a:endParaRPr b="1" sz="1200">
                <a:solidFill>
                  <a:srgbClr val="434343"/>
                </a:solidFill>
                <a:latin typeface="Helvetica Neue"/>
                <a:ea typeface="Helvetica Neue"/>
                <a:cs typeface="Helvetica Neue"/>
                <a:sym typeface="Helvetica Neue"/>
              </a:endParaRPr>
            </a:p>
          </p:txBody>
        </p:sp>
        <p:sp>
          <p:nvSpPr>
            <p:cNvPr id="370" name="Google Shape;370;p41"/>
            <p:cNvSpPr/>
            <p:nvPr/>
          </p:nvSpPr>
          <p:spPr>
            <a:xfrm>
              <a:off x="4886734" y="3307250"/>
              <a:ext cx="2449800" cy="304200"/>
            </a:xfrm>
            <a:prstGeom prst="roundRect">
              <a:avLst>
                <a:gd fmla="val 50000" name="adj"/>
              </a:avLst>
            </a:prstGeom>
            <a:solidFill>
              <a:srgbClr val="434343"/>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latin typeface="Helvetica Neue"/>
                  <a:ea typeface="Helvetica Neue"/>
                  <a:cs typeface="Helvetica Neue"/>
                  <a:sym typeface="Helvetica Neue"/>
                </a:rPr>
                <a:t>relational ability</a:t>
              </a:r>
              <a:endParaRPr b="1" sz="1200">
                <a:solidFill>
                  <a:srgbClr val="FFFFFF"/>
                </a:solidFill>
                <a:latin typeface="Helvetica Neue"/>
                <a:ea typeface="Helvetica Neue"/>
                <a:cs typeface="Helvetica Neue"/>
                <a:sym typeface="Helvetica Neue"/>
              </a:endParaRPr>
            </a:p>
          </p:txBody>
        </p:sp>
        <p:cxnSp>
          <p:nvCxnSpPr>
            <p:cNvPr id="371" name="Google Shape;371;p41"/>
            <p:cNvCxnSpPr/>
            <p:nvPr/>
          </p:nvCxnSpPr>
          <p:spPr>
            <a:xfrm>
              <a:off x="4338526" y="3459350"/>
              <a:ext cx="443100" cy="0"/>
            </a:xfrm>
            <a:prstGeom prst="straightConnector1">
              <a:avLst/>
            </a:prstGeom>
            <a:noFill/>
            <a:ln cap="flat" cmpd="sng" w="19050">
              <a:solidFill>
                <a:srgbClr val="595959"/>
              </a:solidFill>
              <a:prstDash val="solid"/>
              <a:round/>
              <a:headEnd len="med" w="med" type="none"/>
              <a:tailEnd len="med" w="med" type="triangle"/>
            </a:ln>
          </p:spPr>
        </p:cxnSp>
        <p:sp>
          <p:nvSpPr>
            <p:cNvPr id="372" name="Google Shape;372;p41"/>
            <p:cNvSpPr/>
            <p:nvPr/>
          </p:nvSpPr>
          <p:spPr>
            <a:xfrm>
              <a:off x="1807436" y="3307250"/>
              <a:ext cx="2449800" cy="304200"/>
            </a:xfrm>
            <a:prstGeom prst="roundRect">
              <a:avLst>
                <a:gd fmla="val 50000" name="adj"/>
              </a:avLst>
            </a:prstGeom>
            <a:solidFill>
              <a:srgbClr val="FFFFFF"/>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434343"/>
                  </a:solidFill>
                  <a:latin typeface="Helvetica Neue"/>
                  <a:ea typeface="Helvetica Neue"/>
                  <a:cs typeface="Helvetica Neue"/>
                  <a:sym typeface="Helvetica Neue"/>
                </a:rPr>
                <a:t>rational ability</a:t>
              </a:r>
              <a:endParaRPr b="1" sz="1200">
                <a:solidFill>
                  <a:srgbClr val="434343"/>
                </a:solidFill>
                <a:latin typeface="Helvetica Neue"/>
                <a:ea typeface="Helvetica Neue"/>
                <a:cs typeface="Helvetica Neue"/>
                <a:sym typeface="Helvetica Neue"/>
              </a:endParaRPr>
            </a:p>
          </p:txBody>
        </p:sp>
      </p:grpSp>
      <p:sp>
        <p:nvSpPr>
          <p:cNvPr id="373" name="Google Shape;373;p41"/>
          <p:cNvSpPr/>
          <p:nvPr/>
        </p:nvSpPr>
        <p:spPr>
          <a:xfrm>
            <a:off x="761549" y="400050"/>
            <a:ext cx="3102600" cy="183000"/>
          </a:xfrm>
          <a:prstGeom prst="rect">
            <a:avLst/>
          </a:prstGeom>
          <a:no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None/>
            </a:pPr>
            <a:r>
              <a:rPr b="1" lang="en-GB" sz="800">
                <a:solidFill>
                  <a:srgbClr val="434343"/>
                </a:solidFill>
                <a:latin typeface="Helvetica Neue"/>
                <a:ea typeface="Helvetica Neue"/>
                <a:cs typeface="Helvetica Neue"/>
                <a:sym typeface="Helvetica Neue"/>
              </a:rPr>
              <a:t>3 | FRAMEWORK SHIFT</a:t>
            </a:r>
            <a:endParaRPr b="1" sz="800">
              <a:solidFill>
                <a:srgbClr val="434343"/>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2"/>
          <p:cNvSpPr/>
          <p:nvPr/>
        </p:nvSpPr>
        <p:spPr>
          <a:xfrm>
            <a:off x="761557" y="400050"/>
            <a:ext cx="2722200" cy="183000"/>
          </a:xfrm>
          <a:prstGeom prst="rect">
            <a:avLst/>
          </a:prstGeom>
          <a:noFill/>
          <a:ln>
            <a:noFill/>
          </a:ln>
        </p:spPr>
        <p:txBody>
          <a:bodyPr anchorCtr="0" anchor="ctr" bIns="34275" lIns="68575" spcFirstLastPara="1" rIns="68575" wrap="square" tIns="34275">
            <a:noAutofit/>
          </a:bodyPr>
          <a:lstStyle/>
          <a:p>
            <a:pPr indent="0" lvl="0" marL="0" marR="0" rtl="0" algn="l">
              <a:lnSpc>
                <a:spcPct val="112000"/>
              </a:lnSpc>
              <a:spcBef>
                <a:spcPts val="0"/>
              </a:spcBef>
              <a:spcAft>
                <a:spcPts val="0"/>
              </a:spcAft>
              <a:buNone/>
            </a:pPr>
            <a:r>
              <a:rPr b="1" lang="en-GB" sz="800">
                <a:solidFill>
                  <a:srgbClr val="434343"/>
                </a:solidFill>
                <a:latin typeface="Helvetica Neue"/>
                <a:ea typeface="Helvetica Neue"/>
                <a:cs typeface="Helvetica Neue"/>
                <a:sym typeface="Helvetica Neue"/>
              </a:rPr>
              <a:t>3 | FRAMEWORK SHIFT</a:t>
            </a:r>
            <a:endParaRPr b="1" sz="800">
              <a:solidFill>
                <a:srgbClr val="434343"/>
              </a:solidFill>
              <a:latin typeface="Helvetica Neue"/>
              <a:ea typeface="Helvetica Neue"/>
              <a:cs typeface="Helvetica Neue"/>
              <a:sym typeface="Helvetica Neue"/>
            </a:endParaRPr>
          </a:p>
        </p:txBody>
      </p:sp>
      <p:sp>
        <p:nvSpPr>
          <p:cNvPr id="379" name="Google Shape;379;p42"/>
          <p:cNvSpPr txBox="1"/>
          <p:nvPr/>
        </p:nvSpPr>
        <p:spPr>
          <a:xfrm>
            <a:off x="754949" y="638525"/>
            <a:ext cx="7801800" cy="684000"/>
          </a:xfrm>
          <a:prstGeom prst="rect">
            <a:avLst/>
          </a:prstGeom>
          <a:noFill/>
          <a:ln>
            <a:noFill/>
          </a:ln>
        </p:spPr>
        <p:txBody>
          <a:bodyPr anchorCtr="0" anchor="t" bIns="34275" lIns="68575" spcFirstLastPara="1" rIns="68575" wrap="square" tIns="34275">
            <a:noAutofit/>
          </a:bodyPr>
          <a:lstStyle/>
          <a:p>
            <a:pPr indent="0" lvl="0" marL="0" rtl="0" algn="l">
              <a:lnSpc>
                <a:spcPct val="120000"/>
              </a:lnSpc>
              <a:spcBef>
                <a:spcPts val="0"/>
              </a:spcBef>
              <a:spcAft>
                <a:spcPts val="0"/>
              </a:spcAft>
              <a:buClr>
                <a:schemeClr val="dk1"/>
              </a:buClr>
              <a:buSzPts val="1100"/>
              <a:buFont typeface="Arial"/>
              <a:buNone/>
            </a:pPr>
            <a:r>
              <a:rPr lang="en-GB" sz="1500">
                <a:solidFill>
                  <a:srgbClr val="434343"/>
                </a:solidFill>
                <a:latin typeface="Helvetica Neue Light"/>
                <a:ea typeface="Helvetica Neue Light"/>
                <a:cs typeface="Helvetica Neue Light"/>
                <a:sym typeface="Helvetica Neue Light"/>
              </a:rPr>
              <a:t>Gen Zers use i</a:t>
            </a:r>
            <a:r>
              <a:rPr lang="en-GB" sz="1500">
                <a:solidFill>
                  <a:srgbClr val="434343"/>
                </a:solidFill>
                <a:latin typeface="Helvetica Neue Light"/>
                <a:ea typeface="Helvetica Neue Light"/>
                <a:cs typeface="Helvetica Neue Light"/>
                <a:sym typeface="Helvetica Neue Light"/>
              </a:rPr>
              <a:t>nformatio</a:t>
            </a:r>
            <a:r>
              <a:rPr lang="en-GB" sz="1500">
                <a:solidFill>
                  <a:srgbClr val="434343"/>
                </a:solidFill>
                <a:latin typeface="Helvetica Neue Light"/>
                <a:ea typeface="Helvetica Neue Light"/>
                <a:cs typeface="Helvetica Neue Light"/>
                <a:sym typeface="Helvetica Neue Light"/>
              </a:rPr>
              <a:t>n to pursue </a:t>
            </a:r>
            <a:r>
              <a:rPr b="1" lang="en-GB" sz="1500">
                <a:solidFill>
                  <a:srgbClr val="434343"/>
                </a:solidFill>
                <a:latin typeface="Helvetica Neue"/>
                <a:ea typeface="Helvetica Neue"/>
                <a:cs typeface="Helvetica Neue"/>
                <a:sym typeface="Helvetica Neue"/>
              </a:rPr>
              <a:t>two</a:t>
            </a:r>
            <a:r>
              <a:rPr b="1" lang="en-GB" sz="1500">
                <a:solidFill>
                  <a:srgbClr val="434343"/>
                </a:solidFill>
                <a:latin typeface="Helvetica Neue"/>
                <a:ea typeface="Helvetica Neue"/>
                <a:cs typeface="Helvetica Neue"/>
                <a:sym typeface="Helvetica Neue"/>
              </a:rPr>
              <a:t> key goals</a:t>
            </a:r>
            <a:r>
              <a:rPr lang="en-GB" sz="1500">
                <a:solidFill>
                  <a:srgbClr val="434343"/>
                </a:solidFill>
                <a:latin typeface="Helvetica Neue Light"/>
                <a:ea typeface="Helvetica Neue Light"/>
                <a:cs typeface="Helvetica Neue Light"/>
                <a:sym typeface="Helvetica Neue Light"/>
              </a:rPr>
              <a:t>:  </a:t>
            </a:r>
            <a:endParaRPr sz="1500">
              <a:solidFill>
                <a:srgbClr val="434343"/>
              </a:solidFill>
              <a:latin typeface="Helvetica Neue Light"/>
              <a:ea typeface="Helvetica Neue Light"/>
              <a:cs typeface="Helvetica Neue Light"/>
              <a:sym typeface="Helvetica Neue Light"/>
            </a:endParaRPr>
          </a:p>
        </p:txBody>
      </p:sp>
      <p:sp>
        <p:nvSpPr>
          <p:cNvPr id="380" name="Google Shape;380;p42"/>
          <p:cNvSpPr txBox="1"/>
          <p:nvPr/>
        </p:nvSpPr>
        <p:spPr>
          <a:xfrm>
            <a:off x="845775" y="1530400"/>
            <a:ext cx="2970600" cy="341400"/>
          </a:xfrm>
          <a:prstGeom prst="rect">
            <a:avLst/>
          </a:prstGeom>
          <a:noFill/>
          <a:ln>
            <a:noFill/>
          </a:ln>
        </p:spPr>
        <p:txBody>
          <a:bodyPr anchorCtr="0" anchor="t" bIns="34275" lIns="68575" spcFirstLastPara="1" rIns="68575" wrap="square" tIns="34275">
            <a:noAutofit/>
          </a:bodyPr>
          <a:lstStyle/>
          <a:p>
            <a:pPr indent="0" lvl="0" marL="0" rtl="0" algn="ctr">
              <a:lnSpc>
                <a:spcPct val="120000"/>
              </a:lnSpc>
              <a:spcBef>
                <a:spcPts val="0"/>
              </a:spcBef>
              <a:spcAft>
                <a:spcPts val="0"/>
              </a:spcAft>
              <a:buNone/>
            </a:pPr>
            <a:r>
              <a:rPr lang="en-GB" sz="1500">
                <a:solidFill>
                  <a:srgbClr val="434343"/>
                </a:solidFill>
                <a:latin typeface="Helvetica Neue Light"/>
                <a:ea typeface="Helvetica Neue Light"/>
                <a:cs typeface="Helvetica Neue Light"/>
                <a:sym typeface="Helvetica Neue Light"/>
              </a:rPr>
              <a:t>Making sure I belong</a:t>
            </a:r>
            <a:endParaRPr sz="1500">
              <a:solidFill>
                <a:srgbClr val="434343"/>
              </a:solidFill>
              <a:latin typeface="Helvetica Neue Light"/>
              <a:ea typeface="Helvetica Neue Light"/>
              <a:cs typeface="Helvetica Neue Light"/>
              <a:sym typeface="Helvetica Neue Light"/>
            </a:endParaRPr>
          </a:p>
          <a:p>
            <a:pPr indent="0" lvl="0" marL="0" rtl="0" algn="ctr">
              <a:lnSpc>
                <a:spcPct val="120000"/>
              </a:lnSpc>
              <a:spcBef>
                <a:spcPts val="0"/>
              </a:spcBef>
              <a:spcAft>
                <a:spcPts val="0"/>
              </a:spcAft>
              <a:buNone/>
            </a:pPr>
            <a:r>
              <a:rPr lang="en-GB" sz="1500">
                <a:solidFill>
                  <a:srgbClr val="434343"/>
                </a:solidFill>
                <a:latin typeface="Helvetica Neue Light"/>
                <a:ea typeface="Helvetica Neue Light"/>
                <a:cs typeface="Helvetica Neue Light"/>
                <a:sym typeface="Helvetica Neue Light"/>
              </a:rPr>
              <a:t>(</a:t>
            </a:r>
            <a:r>
              <a:rPr b="1" lang="en-GB" sz="1500">
                <a:solidFill>
                  <a:srgbClr val="434343"/>
                </a:solidFill>
                <a:latin typeface="Helvetica Neue"/>
                <a:ea typeface="Helvetica Neue"/>
                <a:cs typeface="Helvetica Neue"/>
                <a:sym typeface="Helvetica Neue"/>
              </a:rPr>
              <a:t>normativity</a:t>
            </a:r>
            <a:r>
              <a:rPr lang="en-GB" sz="1500">
                <a:solidFill>
                  <a:srgbClr val="434343"/>
                </a:solidFill>
                <a:latin typeface="Helvetica Neue Light"/>
                <a:ea typeface="Helvetica Neue Light"/>
                <a:cs typeface="Helvetica Neue Light"/>
                <a:sym typeface="Helvetica Neue Light"/>
              </a:rPr>
              <a:t>)</a:t>
            </a:r>
            <a:endParaRPr sz="1500">
              <a:solidFill>
                <a:srgbClr val="434343"/>
              </a:solidFill>
              <a:latin typeface="Helvetica Neue Light"/>
              <a:ea typeface="Helvetica Neue Light"/>
              <a:cs typeface="Helvetica Neue Light"/>
              <a:sym typeface="Helvetica Neue Light"/>
            </a:endParaRPr>
          </a:p>
        </p:txBody>
      </p:sp>
      <p:cxnSp>
        <p:nvCxnSpPr>
          <p:cNvPr id="381" name="Google Shape;381;p42"/>
          <p:cNvCxnSpPr/>
          <p:nvPr/>
        </p:nvCxnSpPr>
        <p:spPr>
          <a:xfrm rot="10800000">
            <a:off x="1245813" y="1454191"/>
            <a:ext cx="2170500" cy="0"/>
          </a:xfrm>
          <a:prstGeom prst="straightConnector1">
            <a:avLst/>
          </a:prstGeom>
          <a:noFill/>
          <a:ln cap="flat" cmpd="sng" w="9525">
            <a:solidFill>
              <a:srgbClr val="434343"/>
            </a:solidFill>
            <a:prstDash val="solid"/>
            <a:miter lim="800000"/>
            <a:headEnd len="sm" w="sm" type="none"/>
            <a:tailEnd len="sm" w="sm" type="none"/>
          </a:ln>
        </p:spPr>
      </p:cxnSp>
      <p:sp>
        <p:nvSpPr>
          <p:cNvPr id="382" name="Google Shape;382;p42"/>
          <p:cNvSpPr txBox="1"/>
          <p:nvPr/>
        </p:nvSpPr>
        <p:spPr>
          <a:xfrm>
            <a:off x="4515486" y="1530400"/>
            <a:ext cx="2970600" cy="341400"/>
          </a:xfrm>
          <a:prstGeom prst="rect">
            <a:avLst/>
          </a:prstGeom>
          <a:noFill/>
          <a:ln>
            <a:noFill/>
          </a:ln>
        </p:spPr>
        <p:txBody>
          <a:bodyPr anchorCtr="0" anchor="t" bIns="34275" lIns="68575" spcFirstLastPara="1" rIns="68575" wrap="square" tIns="34275">
            <a:noAutofit/>
          </a:bodyPr>
          <a:lstStyle/>
          <a:p>
            <a:pPr indent="0" lvl="0" marL="0" rtl="0" algn="ctr">
              <a:lnSpc>
                <a:spcPct val="120000"/>
              </a:lnSpc>
              <a:spcBef>
                <a:spcPts val="0"/>
              </a:spcBef>
              <a:spcAft>
                <a:spcPts val="0"/>
              </a:spcAft>
              <a:buNone/>
            </a:pPr>
            <a:r>
              <a:rPr lang="en-GB" sz="1500">
                <a:solidFill>
                  <a:srgbClr val="434343"/>
                </a:solidFill>
                <a:latin typeface="Helvetica Neue Light"/>
                <a:ea typeface="Helvetica Neue Light"/>
                <a:cs typeface="Helvetica Neue Light"/>
                <a:sym typeface="Helvetica Neue Light"/>
              </a:rPr>
              <a:t>Making sure I’m sure</a:t>
            </a:r>
            <a:endParaRPr sz="1500">
              <a:solidFill>
                <a:srgbClr val="434343"/>
              </a:solidFill>
              <a:latin typeface="Helvetica Neue Light"/>
              <a:ea typeface="Helvetica Neue Light"/>
              <a:cs typeface="Helvetica Neue Light"/>
              <a:sym typeface="Helvetica Neue Light"/>
            </a:endParaRPr>
          </a:p>
          <a:p>
            <a:pPr indent="0" lvl="0" marL="0" rtl="0" algn="ctr">
              <a:lnSpc>
                <a:spcPct val="120000"/>
              </a:lnSpc>
              <a:spcBef>
                <a:spcPts val="0"/>
              </a:spcBef>
              <a:spcAft>
                <a:spcPts val="0"/>
              </a:spcAft>
              <a:buNone/>
            </a:pPr>
            <a:r>
              <a:rPr lang="en-GB" sz="1500">
                <a:solidFill>
                  <a:srgbClr val="434343"/>
                </a:solidFill>
                <a:latin typeface="Helvetica Neue Light"/>
                <a:ea typeface="Helvetica Neue Light"/>
                <a:cs typeface="Helvetica Neue Light"/>
                <a:sym typeface="Helvetica Neue Light"/>
              </a:rPr>
              <a:t>(</a:t>
            </a:r>
            <a:r>
              <a:rPr b="1" lang="en-GB" sz="1500">
                <a:solidFill>
                  <a:srgbClr val="434343"/>
                </a:solidFill>
                <a:latin typeface="Helvetica Neue"/>
                <a:ea typeface="Helvetica Neue"/>
                <a:cs typeface="Helvetica Neue"/>
                <a:sym typeface="Helvetica Neue"/>
              </a:rPr>
              <a:t>certainty</a:t>
            </a:r>
            <a:r>
              <a:rPr lang="en-GB" sz="1500">
                <a:solidFill>
                  <a:srgbClr val="434343"/>
                </a:solidFill>
                <a:latin typeface="Helvetica Neue Light"/>
                <a:ea typeface="Helvetica Neue Light"/>
                <a:cs typeface="Helvetica Neue Light"/>
                <a:sym typeface="Helvetica Neue Light"/>
              </a:rPr>
              <a:t>)</a:t>
            </a:r>
            <a:endParaRPr sz="1500">
              <a:solidFill>
                <a:srgbClr val="434343"/>
              </a:solidFill>
              <a:latin typeface="Helvetica Neue Light"/>
              <a:ea typeface="Helvetica Neue Light"/>
              <a:cs typeface="Helvetica Neue Light"/>
              <a:sym typeface="Helvetica Neue Light"/>
            </a:endParaRPr>
          </a:p>
        </p:txBody>
      </p:sp>
      <p:cxnSp>
        <p:nvCxnSpPr>
          <p:cNvPr id="383" name="Google Shape;383;p42"/>
          <p:cNvCxnSpPr/>
          <p:nvPr/>
        </p:nvCxnSpPr>
        <p:spPr>
          <a:xfrm rot="10800000">
            <a:off x="4934713" y="1454191"/>
            <a:ext cx="2170500" cy="0"/>
          </a:xfrm>
          <a:prstGeom prst="straightConnector1">
            <a:avLst/>
          </a:prstGeom>
          <a:noFill/>
          <a:ln cap="flat" cmpd="sng" w="9525">
            <a:solidFill>
              <a:srgbClr val="434343"/>
            </a:solidFill>
            <a:prstDash val="solid"/>
            <a:miter lim="800000"/>
            <a:headEnd len="sm" w="sm" type="none"/>
            <a:tailEnd len="sm" w="sm" type="none"/>
          </a:ln>
        </p:spPr>
      </p:cxnSp>
      <p:sp>
        <p:nvSpPr>
          <p:cNvPr id="384" name="Google Shape;384;p42"/>
          <p:cNvSpPr/>
          <p:nvPr/>
        </p:nvSpPr>
        <p:spPr>
          <a:xfrm>
            <a:off x="1094175" y="3426025"/>
            <a:ext cx="2722200" cy="6840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GB" sz="1000">
                <a:solidFill>
                  <a:srgbClr val="7F7F7F"/>
                </a:solidFill>
                <a:latin typeface="Helvetica Neue"/>
                <a:ea typeface="Helvetica Neue"/>
                <a:cs typeface="Helvetica Neue"/>
                <a:sym typeface="Helvetica Neue"/>
              </a:rPr>
              <a:t>Is this thinking acceptable?</a:t>
            </a:r>
            <a:endParaRPr b="1" sz="1000">
              <a:solidFill>
                <a:srgbClr val="7F7F7F"/>
              </a:solidFill>
              <a:latin typeface="Helvetica Neue"/>
              <a:ea typeface="Helvetica Neue"/>
              <a:cs typeface="Helvetica Neue"/>
              <a:sym typeface="Helvetica Neue"/>
            </a:endParaRPr>
          </a:p>
          <a:p>
            <a:pPr indent="0" lvl="0" marL="0" rtl="0" algn="l">
              <a:lnSpc>
                <a:spcPct val="120000"/>
              </a:lnSpc>
              <a:spcBef>
                <a:spcPts val="0"/>
              </a:spcBef>
              <a:spcAft>
                <a:spcPts val="0"/>
              </a:spcAft>
              <a:buNone/>
            </a:pPr>
            <a:r>
              <a:rPr b="1" lang="en-GB" sz="1000">
                <a:solidFill>
                  <a:srgbClr val="7F7F7F"/>
                </a:solidFill>
                <a:latin typeface="Helvetica Neue"/>
                <a:ea typeface="Helvetica Neue"/>
                <a:cs typeface="Helvetica Neue"/>
                <a:sym typeface="Helvetica Neue"/>
              </a:rPr>
              <a:t>What kind of person values this?</a:t>
            </a:r>
            <a:endParaRPr b="1" sz="1000">
              <a:solidFill>
                <a:srgbClr val="7F7F7F"/>
              </a:solidFill>
              <a:latin typeface="Helvetica Neue"/>
              <a:ea typeface="Helvetica Neue"/>
              <a:cs typeface="Helvetica Neue"/>
              <a:sym typeface="Helvetica Neue"/>
            </a:endParaRPr>
          </a:p>
          <a:p>
            <a:pPr indent="0" lvl="0" marL="0" rtl="0" algn="l">
              <a:lnSpc>
                <a:spcPct val="120000"/>
              </a:lnSpc>
              <a:spcBef>
                <a:spcPts val="0"/>
              </a:spcBef>
              <a:spcAft>
                <a:spcPts val="0"/>
              </a:spcAft>
              <a:buNone/>
            </a:pPr>
            <a:r>
              <a:rPr b="1" lang="en-GB" sz="1000">
                <a:solidFill>
                  <a:srgbClr val="7F7F7F"/>
                </a:solidFill>
                <a:latin typeface="Helvetica Neue"/>
                <a:ea typeface="Helvetica Neue"/>
                <a:cs typeface="Helvetica Neue"/>
                <a:sym typeface="Helvetica Neue"/>
              </a:rPr>
              <a:t>Who else thinks this way? </a:t>
            </a:r>
            <a:endParaRPr b="1" sz="1000">
              <a:solidFill>
                <a:srgbClr val="7F7F7F"/>
              </a:solidFill>
              <a:latin typeface="Helvetica Neue"/>
              <a:ea typeface="Helvetica Neue"/>
              <a:cs typeface="Helvetica Neue"/>
              <a:sym typeface="Helvetica Neue"/>
            </a:endParaRPr>
          </a:p>
          <a:p>
            <a:pPr indent="0" lvl="0" marL="0" rtl="0" algn="l">
              <a:lnSpc>
                <a:spcPct val="120000"/>
              </a:lnSpc>
              <a:spcBef>
                <a:spcPts val="0"/>
              </a:spcBef>
              <a:spcAft>
                <a:spcPts val="0"/>
              </a:spcAft>
              <a:buNone/>
            </a:pPr>
            <a:r>
              <a:rPr b="1" lang="en-GB" sz="1000">
                <a:solidFill>
                  <a:srgbClr val="7F7F7F"/>
                </a:solidFill>
                <a:latin typeface="Helvetica Neue"/>
                <a:ea typeface="Helvetica Neue"/>
                <a:cs typeface="Helvetica Neue"/>
                <a:sym typeface="Helvetica Neue"/>
              </a:rPr>
              <a:t>Are those people like me?</a:t>
            </a:r>
            <a:endParaRPr/>
          </a:p>
        </p:txBody>
      </p:sp>
      <p:cxnSp>
        <p:nvCxnSpPr>
          <p:cNvPr id="385" name="Google Shape;385;p42"/>
          <p:cNvCxnSpPr/>
          <p:nvPr/>
        </p:nvCxnSpPr>
        <p:spPr>
          <a:xfrm>
            <a:off x="2331075" y="2571783"/>
            <a:ext cx="0" cy="517200"/>
          </a:xfrm>
          <a:prstGeom prst="straightConnector1">
            <a:avLst/>
          </a:prstGeom>
          <a:noFill/>
          <a:ln cap="flat" cmpd="sng" w="9525">
            <a:solidFill>
              <a:srgbClr val="D7D7D7"/>
            </a:solidFill>
            <a:prstDash val="solid"/>
            <a:miter lim="800000"/>
            <a:headEnd len="sm" w="sm" type="none"/>
            <a:tailEnd len="sm" w="sm" type="oval"/>
          </a:ln>
        </p:spPr>
      </p:cxnSp>
      <p:sp>
        <p:nvSpPr>
          <p:cNvPr id="386" name="Google Shape;386;p42"/>
          <p:cNvSpPr/>
          <p:nvPr/>
        </p:nvSpPr>
        <p:spPr>
          <a:xfrm>
            <a:off x="4802275" y="3426025"/>
            <a:ext cx="2970600" cy="6840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GB" sz="1000">
                <a:solidFill>
                  <a:srgbClr val="7F7F7F"/>
                </a:solidFill>
                <a:latin typeface="Helvetica Neue"/>
                <a:ea typeface="Helvetica Neue"/>
                <a:cs typeface="Helvetica Neue"/>
                <a:sym typeface="Helvetica Neue"/>
              </a:rPr>
              <a:t>Does this feel right?</a:t>
            </a:r>
            <a:endParaRPr b="1" sz="1000">
              <a:solidFill>
                <a:srgbClr val="7F7F7F"/>
              </a:solidFill>
              <a:latin typeface="Helvetica Neue"/>
              <a:ea typeface="Helvetica Neue"/>
              <a:cs typeface="Helvetica Neue"/>
              <a:sym typeface="Helvetica Neue"/>
            </a:endParaRPr>
          </a:p>
          <a:p>
            <a:pPr indent="0" lvl="0" marL="0" rtl="0" algn="l">
              <a:lnSpc>
                <a:spcPct val="120000"/>
              </a:lnSpc>
              <a:spcBef>
                <a:spcPts val="0"/>
              </a:spcBef>
              <a:spcAft>
                <a:spcPts val="0"/>
              </a:spcAft>
              <a:buNone/>
            </a:pPr>
            <a:r>
              <a:rPr b="1" lang="en-GB" sz="1000">
                <a:solidFill>
                  <a:srgbClr val="7F7F7F"/>
                </a:solidFill>
                <a:latin typeface="Helvetica Neue"/>
                <a:ea typeface="Helvetica Neue"/>
                <a:cs typeface="Helvetica Neue"/>
                <a:sym typeface="Helvetica Neue"/>
              </a:rPr>
              <a:t>Do I know enough to talk about this (in a way that sounds smart)? </a:t>
            </a:r>
            <a:endParaRPr b="1" sz="1000">
              <a:solidFill>
                <a:srgbClr val="7F7F7F"/>
              </a:solidFill>
              <a:latin typeface="Helvetica Neue"/>
              <a:ea typeface="Helvetica Neue"/>
              <a:cs typeface="Helvetica Neue"/>
              <a:sym typeface="Helvetica Neue"/>
            </a:endParaRPr>
          </a:p>
          <a:p>
            <a:pPr indent="0" lvl="0" marL="0" rtl="0" algn="l">
              <a:lnSpc>
                <a:spcPct val="120000"/>
              </a:lnSpc>
              <a:spcBef>
                <a:spcPts val="0"/>
              </a:spcBef>
              <a:spcAft>
                <a:spcPts val="0"/>
              </a:spcAft>
              <a:buNone/>
            </a:pPr>
            <a:r>
              <a:rPr b="1" lang="en-GB" sz="1000">
                <a:solidFill>
                  <a:srgbClr val="7F7F7F"/>
                </a:solidFill>
                <a:latin typeface="Helvetica Neue"/>
                <a:ea typeface="Helvetica Neue"/>
                <a:cs typeface="Helvetica Neue"/>
                <a:sym typeface="Helvetica Neue"/>
              </a:rPr>
              <a:t>What if it turns out to be wrong? </a:t>
            </a:r>
            <a:endParaRPr b="1" sz="1000">
              <a:solidFill>
                <a:srgbClr val="7F7F7F"/>
              </a:solidFill>
              <a:latin typeface="Helvetica Neue"/>
              <a:ea typeface="Helvetica Neue"/>
              <a:cs typeface="Helvetica Neue"/>
              <a:sym typeface="Helvetica Neue"/>
            </a:endParaRPr>
          </a:p>
          <a:p>
            <a:pPr indent="0" lvl="0" marL="0" rtl="0" algn="l">
              <a:lnSpc>
                <a:spcPct val="120000"/>
              </a:lnSpc>
              <a:spcBef>
                <a:spcPts val="0"/>
              </a:spcBef>
              <a:spcAft>
                <a:spcPts val="0"/>
              </a:spcAft>
              <a:buNone/>
            </a:pPr>
            <a:r>
              <a:rPr b="1" lang="en-GB" sz="1000">
                <a:solidFill>
                  <a:srgbClr val="7F7F7F"/>
                </a:solidFill>
                <a:latin typeface="Helvetica Neue"/>
                <a:ea typeface="Helvetica Neue"/>
                <a:cs typeface="Helvetica Neue"/>
                <a:sym typeface="Helvetica Neue"/>
              </a:rPr>
              <a:t>How can I know enough to be comfortable? </a:t>
            </a:r>
            <a:endParaRPr/>
          </a:p>
        </p:txBody>
      </p:sp>
      <p:cxnSp>
        <p:nvCxnSpPr>
          <p:cNvPr id="387" name="Google Shape;387;p42"/>
          <p:cNvCxnSpPr/>
          <p:nvPr/>
        </p:nvCxnSpPr>
        <p:spPr>
          <a:xfrm>
            <a:off x="6019975" y="2571781"/>
            <a:ext cx="0" cy="517200"/>
          </a:xfrm>
          <a:prstGeom prst="straightConnector1">
            <a:avLst/>
          </a:prstGeom>
          <a:noFill/>
          <a:ln cap="flat" cmpd="sng" w="9525">
            <a:solidFill>
              <a:srgbClr val="D7D7D7"/>
            </a:solidFill>
            <a:prstDash val="solid"/>
            <a:miter lim="800000"/>
            <a:headEnd len="sm" w="sm" type="none"/>
            <a:tailEnd len="sm" w="sm" type="oval"/>
          </a:ln>
        </p:spPr>
      </p:cxnSp>
      <p:sp>
        <p:nvSpPr>
          <p:cNvPr id="388" name="Google Shape;388;p4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29292"/>
                </a:solidFill>
              </a:rPr>
              <a:t>‹#›</a:t>
            </a:fld>
            <a:endParaRPr sz="900">
              <a:solidFill>
                <a:srgbClr val="92929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43"/>
          <p:cNvPicPr preferRelativeResize="0"/>
          <p:nvPr/>
        </p:nvPicPr>
        <p:blipFill rotWithShape="1">
          <a:blip r:embed="rId3">
            <a:alphaModFix/>
          </a:blip>
          <a:srcRect b="12131" l="14094" r="35905" t="47321"/>
          <a:stretch/>
        </p:blipFill>
        <p:spPr>
          <a:xfrm>
            <a:off x="4571999" y="0"/>
            <a:ext cx="4571999" cy="5143501"/>
          </a:xfrm>
          <a:prstGeom prst="rect">
            <a:avLst/>
          </a:prstGeom>
          <a:noFill/>
          <a:ln>
            <a:noFill/>
          </a:ln>
        </p:spPr>
      </p:pic>
      <p:sp>
        <p:nvSpPr>
          <p:cNvPr id="394" name="Google Shape;394;p43"/>
          <p:cNvSpPr/>
          <p:nvPr/>
        </p:nvSpPr>
        <p:spPr>
          <a:xfrm>
            <a:off x="5047350" y="784500"/>
            <a:ext cx="3621300" cy="3574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95" name="Google Shape;395;p43"/>
          <p:cNvSpPr txBox="1"/>
          <p:nvPr/>
        </p:nvSpPr>
        <p:spPr>
          <a:xfrm>
            <a:off x="754950" y="2229750"/>
            <a:ext cx="3621300" cy="684000"/>
          </a:xfrm>
          <a:prstGeom prst="rect">
            <a:avLst/>
          </a:prstGeom>
          <a:noFill/>
          <a:ln>
            <a:noFill/>
          </a:ln>
        </p:spPr>
        <p:txBody>
          <a:bodyPr anchorCtr="0" anchor="t" bIns="34275" lIns="68575" spcFirstLastPara="1" rIns="68575" wrap="square" tIns="34275">
            <a:noAutofit/>
          </a:bodyPr>
          <a:lstStyle/>
          <a:p>
            <a:pPr indent="0" lvl="0" marL="0" rtl="0" algn="l">
              <a:lnSpc>
                <a:spcPct val="120000"/>
              </a:lnSpc>
              <a:spcBef>
                <a:spcPts val="0"/>
              </a:spcBef>
              <a:spcAft>
                <a:spcPts val="0"/>
              </a:spcAft>
              <a:buClr>
                <a:schemeClr val="dk1"/>
              </a:buClr>
              <a:buSzPts val="1100"/>
              <a:buFont typeface="Arial"/>
              <a:buNone/>
            </a:pPr>
            <a:r>
              <a:rPr lang="en-GB" sz="2400">
                <a:solidFill>
                  <a:srgbClr val="434343"/>
                </a:solidFill>
                <a:latin typeface="Helvetica Neue Light"/>
                <a:ea typeface="Helvetica Neue Light"/>
                <a:cs typeface="Helvetica Neue Light"/>
                <a:sym typeface="Helvetica Neue Light"/>
              </a:rPr>
              <a:t>How Gen Z practices information s</a:t>
            </a:r>
            <a:r>
              <a:rPr lang="en-GB" sz="2400">
                <a:solidFill>
                  <a:srgbClr val="434343"/>
                </a:solidFill>
                <a:latin typeface="Helvetica Neue Light"/>
                <a:ea typeface="Helvetica Neue Light"/>
                <a:cs typeface="Helvetica Neue Light"/>
                <a:sym typeface="Helvetica Neue Light"/>
              </a:rPr>
              <a:t>ensibility </a:t>
            </a:r>
            <a:endParaRPr sz="2400">
              <a:solidFill>
                <a:srgbClr val="434343"/>
              </a:solidFill>
              <a:latin typeface="Helvetica Neue Light"/>
              <a:ea typeface="Helvetica Neue Light"/>
              <a:cs typeface="Helvetica Neue Light"/>
              <a:sym typeface="Helvetica Neue Light"/>
            </a:endParaRPr>
          </a:p>
        </p:txBody>
      </p:sp>
      <p:sp>
        <p:nvSpPr>
          <p:cNvPr id="396" name="Google Shape;396;p43"/>
          <p:cNvSpPr txBox="1"/>
          <p:nvPr/>
        </p:nvSpPr>
        <p:spPr>
          <a:xfrm>
            <a:off x="5246578" y="1468975"/>
            <a:ext cx="3222900" cy="7851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GB" sz="1300">
                <a:solidFill>
                  <a:srgbClr val="434343"/>
                </a:solidFill>
                <a:latin typeface="Helvetica Neue"/>
                <a:ea typeface="Helvetica Neue"/>
                <a:cs typeface="Helvetica Neue"/>
                <a:sym typeface="Helvetica Neue"/>
              </a:rPr>
              <a:t>How do Gen Zers practice information sensibility? </a:t>
            </a:r>
            <a:endParaRPr sz="1300">
              <a:solidFill>
                <a:srgbClr val="434343"/>
              </a:solidFill>
              <a:latin typeface="Helvetica Neue"/>
              <a:ea typeface="Helvetica Neue"/>
              <a:cs typeface="Helvetica Neue"/>
              <a:sym typeface="Helvetica Neue"/>
            </a:endParaRPr>
          </a:p>
        </p:txBody>
      </p:sp>
      <p:sp>
        <p:nvSpPr>
          <p:cNvPr id="397" name="Google Shape;397;p43"/>
          <p:cNvSpPr/>
          <p:nvPr/>
        </p:nvSpPr>
        <p:spPr>
          <a:xfrm>
            <a:off x="5949856" y="1209775"/>
            <a:ext cx="1824000" cy="183000"/>
          </a:xfrm>
          <a:prstGeom prst="rect">
            <a:avLst/>
          </a:prstGeom>
          <a:solidFill>
            <a:srgbClr val="FFFFFF"/>
          </a:solidFill>
          <a:ln>
            <a:noFill/>
          </a:ln>
        </p:spPr>
        <p:txBody>
          <a:bodyPr anchorCtr="0" anchor="ctr" bIns="34275" lIns="68575" spcFirstLastPara="1" rIns="68575" wrap="square" tIns="34275">
            <a:noAutofit/>
          </a:bodyPr>
          <a:lstStyle/>
          <a:p>
            <a:pPr indent="0" lvl="0" marL="0" rtl="0" algn="ctr">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KEY QUESTION</a:t>
            </a:r>
            <a:endParaRPr b="0" i="0" sz="800" u="none" cap="none" strike="noStrike">
              <a:solidFill>
                <a:srgbClr val="434343"/>
              </a:solidFill>
              <a:latin typeface="Arial"/>
              <a:ea typeface="Arial"/>
              <a:cs typeface="Arial"/>
              <a:sym typeface="Arial"/>
            </a:endParaRPr>
          </a:p>
        </p:txBody>
      </p:sp>
      <p:sp>
        <p:nvSpPr>
          <p:cNvPr id="398" name="Google Shape;398;p43"/>
          <p:cNvSpPr txBox="1"/>
          <p:nvPr/>
        </p:nvSpPr>
        <p:spPr>
          <a:xfrm>
            <a:off x="5209200" y="3105650"/>
            <a:ext cx="3297600" cy="7851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GB" sz="1300">
                <a:solidFill>
                  <a:srgbClr val="434343"/>
                </a:solidFill>
                <a:latin typeface="Helvetica Neue"/>
                <a:ea typeface="Helvetica Neue"/>
                <a:cs typeface="Helvetica Neue"/>
                <a:sym typeface="Helvetica Neue"/>
              </a:rPr>
              <a:t>Gen Zers interpret information </a:t>
            </a:r>
            <a:r>
              <a:rPr b="1" lang="en-GB" sz="1300">
                <a:solidFill>
                  <a:srgbClr val="434343"/>
                </a:solidFill>
                <a:latin typeface="Helvetica Neue"/>
                <a:ea typeface="Helvetica Neue"/>
                <a:cs typeface="Helvetica Neue"/>
                <a:sym typeface="Helvetica Neue"/>
              </a:rPr>
              <a:t>together </a:t>
            </a:r>
            <a:r>
              <a:rPr lang="en-GB" sz="1300">
                <a:solidFill>
                  <a:srgbClr val="434343"/>
                </a:solidFill>
                <a:latin typeface="Helvetica Neue"/>
                <a:ea typeface="Helvetica Neue"/>
                <a:cs typeface="Helvetica Neue"/>
                <a:sym typeface="Helvetica Neue"/>
              </a:rPr>
              <a:t>as aspirational members of social</a:t>
            </a:r>
            <a:r>
              <a:rPr lang="en-GB" sz="1300">
                <a:solidFill>
                  <a:srgbClr val="434343"/>
                </a:solidFill>
                <a:latin typeface="Helvetica Neue"/>
                <a:ea typeface="Helvetica Neue"/>
                <a:cs typeface="Helvetica Neue"/>
                <a:sym typeface="Helvetica Neue"/>
              </a:rPr>
              <a:t> groups</a:t>
            </a:r>
            <a:r>
              <a:rPr lang="en-GB" sz="1300">
                <a:solidFill>
                  <a:srgbClr val="434343"/>
                </a:solidFill>
                <a:latin typeface="Helvetica Neue"/>
                <a:ea typeface="Helvetica Neue"/>
                <a:cs typeface="Helvetica Neue"/>
                <a:sym typeface="Helvetica Neue"/>
              </a:rPr>
              <a:t>, not in isolation as individuals.</a:t>
            </a:r>
            <a:endParaRPr sz="1300">
              <a:solidFill>
                <a:srgbClr val="434343"/>
              </a:solidFill>
              <a:latin typeface="Helvetica Neue"/>
              <a:ea typeface="Helvetica Neue"/>
              <a:cs typeface="Helvetica Neue"/>
              <a:sym typeface="Helvetica Neue"/>
            </a:endParaRPr>
          </a:p>
        </p:txBody>
      </p:sp>
      <p:sp>
        <p:nvSpPr>
          <p:cNvPr id="399" name="Google Shape;399;p43"/>
          <p:cNvSpPr/>
          <p:nvPr/>
        </p:nvSpPr>
        <p:spPr>
          <a:xfrm>
            <a:off x="5945989" y="2846450"/>
            <a:ext cx="1824000" cy="1830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12000"/>
              </a:lnSpc>
              <a:spcBef>
                <a:spcPts val="0"/>
              </a:spcBef>
              <a:spcAft>
                <a:spcPts val="0"/>
              </a:spcAft>
              <a:buClr>
                <a:srgbClr val="000000"/>
              </a:buClr>
              <a:buSzPts val="600"/>
              <a:buFont typeface="Helvetica Neue"/>
              <a:buNone/>
            </a:pPr>
            <a:r>
              <a:rPr b="1" lang="en-GB" sz="800">
                <a:solidFill>
                  <a:srgbClr val="434343"/>
                </a:solidFill>
                <a:latin typeface="Helvetica Neue"/>
                <a:ea typeface="Helvetica Neue"/>
                <a:cs typeface="Helvetica Neue"/>
                <a:sym typeface="Helvetica Neue"/>
              </a:rPr>
              <a:t>KEY INSIGHT</a:t>
            </a:r>
            <a:endParaRPr b="1" i="0" sz="800" u="none" cap="none" strike="noStrike">
              <a:solidFill>
                <a:srgbClr val="434343"/>
              </a:solidFill>
            </a:endParaRPr>
          </a:p>
        </p:txBody>
      </p:sp>
      <p:sp>
        <p:nvSpPr>
          <p:cNvPr id="400" name="Google Shape;400;p43"/>
          <p:cNvSpPr/>
          <p:nvPr/>
        </p:nvSpPr>
        <p:spPr>
          <a:xfrm>
            <a:off x="754956" y="1951625"/>
            <a:ext cx="1824000" cy="183000"/>
          </a:xfrm>
          <a:prstGeom prst="rect">
            <a:avLst/>
          </a:prstGeom>
          <a:solidFill>
            <a:srgbClr val="FFFFFF"/>
          </a:solid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04 |</a:t>
            </a:r>
            <a:endParaRPr b="0" i="0" sz="800" u="none" cap="none" strike="noStrike">
              <a:solidFill>
                <a:srgbClr val="434343"/>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4"/>
          <p:cNvSpPr/>
          <p:nvPr/>
        </p:nvSpPr>
        <p:spPr>
          <a:xfrm>
            <a:off x="761557" y="400050"/>
            <a:ext cx="2722200" cy="183000"/>
          </a:xfrm>
          <a:prstGeom prst="rect">
            <a:avLst/>
          </a:prstGeom>
          <a:no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None/>
            </a:pPr>
            <a:r>
              <a:rPr b="1" lang="en-GB" sz="800">
                <a:solidFill>
                  <a:srgbClr val="434343"/>
                </a:solidFill>
                <a:latin typeface="Helvetica Neue"/>
                <a:ea typeface="Helvetica Neue"/>
                <a:cs typeface="Helvetica Neue"/>
                <a:sym typeface="Helvetica Neue"/>
              </a:rPr>
              <a:t>4 | PRACTICES</a:t>
            </a:r>
            <a:endParaRPr b="1" sz="800">
              <a:solidFill>
                <a:srgbClr val="434343"/>
              </a:solidFill>
              <a:latin typeface="Helvetica Neue"/>
              <a:ea typeface="Helvetica Neue"/>
              <a:cs typeface="Helvetica Neue"/>
              <a:sym typeface="Helvetica Neue"/>
            </a:endParaRPr>
          </a:p>
        </p:txBody>
      </p:sp>
      <p:sp>
        <p:nvSpPr>
          <p:cNvPr id="406" name="Google Shape;406;p44"/>
          <p:cNvSpPr txBox="1"/>
          <p:nvPr/>
        </p:nvSpPr>
        <p:spPr>
          <a:xfrm>
            <a:off x="754949" y="638525"/>
            <a:ext cx="7801800" cy="684000"/>
          </a:xfrm>
          <a:prstGeom prst="rect">
            <a:avLst/>
          </a:prstGeom>
          <a:no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Clr>
                <a:schemeClr val="dk1"/>
              </a:buClr>
              <a:buSzPts val="1100"/>
              <a:buFont typeface="Arial"/>
              <a:buNone/>
            </a:pPr>
            <a:r>
              <a:rPr b="1" lang="en-GB" sz="1500">
                <a:solidFill>
                  <a:schemeClr val="dk1"/>
                </a:solidFill>
                <a:latin typeface="Helvetica Neue"/>
                <a:ea typeface="Helvetica Neue"/>
                <a:cs typeface="Helvetica Neue"/>
                <a:sym typeface="Helvetica Neue"/>
              </a:rPr>
              <a:t>Crowd</a:t>
            </a:r>
            <a:r>
              <a:rPr b="1" lang="en-GB" sz="1500">
                <a:solidFill>
                  <a:schemeClr val="dk1"/>
                </a:solidFill>
                <a:latin typeface="Helvetica Neue"/>
                <a:ea typeface="Helvetica Neue"/>
                <a:cs typeface="Helvetica Neue"/>
                <a:sym typeface="Helvetica Neue"/>
              </a:rPr>
              <a:t>sourcing credibility</a:t>
            </a:r>
            <a:endParaRPr sz="1500">
              <a:solidFill>
                <a:schemeClr val="dk1"/>
              </a:solidFill>
              <a:latin typeface="Helvetica Neue Light"/>
              <a:ea typeface="Helvetica Neue Light"/>
              <a:cs typeface="Helvetica Neue Light"/>
              <a:sym typeface="Helvetica Neue Light"/>
            </a:endParaRPr>
          </a:p>
        </p:txBody>
      </p:sp>
      <p:sp>
        <p:nvSpPr>
          <p:cNvPr id="407" name="Google Shape;407;p4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29292"/>
                </a:solidFill>
              </a:rPr>
              <a:t>‹#›</a:t>
            </a:fld>
            <a:endParaRPr sz="900">
              <a:solidFill>
                <a:srgbClr val="929292"/>
              </a:solidFill>
            </a:endParaRPr>
          </a:p>
        </p:txBody>
      </p:sp>
      <p:sp>
        <p:nvSpPr>
          <p:cNvPr id="408" name="Google Shape;408;p44"/>
          <p:cNvSpPr txBox="1"/>
          <p:nvPr>
            <p:ph idx="1" type="body"/>
          </p:nvPr>
        </p:nvSpPr>
        <p:spPr>
          <a:xfrm>
            <a:off x="762825" y="2107475"/>
            <a:ext cx="3587100" cy="938100"/>
          </a:xfrm>
          <a:prstGeom prst="rect">
            <a:avLst/>
          </a:prstGeom>
          <a:noFill/>
          <a:ln>
            <a:noFill/>
          </a:ln>
        </p:spPr>
        <p:txBody>
          <a:bodyPr anchorCtr="0" anchor="t" bIns="68575" lIns="68575" spcFirstLastPara="1" rIns="68575" wrap="square" tIns="34275">
            <a:noAutofit/>
          </a:bodyPr>
          <a:lstStyle/>
          <a:p>
            <a:pPr indent="0" lvl="0" marL="0" rtl="0" algn="l">
              <a:spcBef>
                <a:spcPts val="0"/>
              </a:spcBef>
              <a:spcAft>
                <a:spcPts val="0"/>
              </a:spcAft>
              <a:buClr>
                <a:schemeClr val="dk1"/>
              </a:buClr>
              <a:buSzPts val="1100"/>
              <a:buFont typeface="Arial"/>
              <a:buNone/>
            </a:pPr>
            <a:r>
              <a:rPr b="0" lang="en-GB" sz="1500">
                <a:solidFill>
                  <a:srgbClr val="434343"/>
                </a:solidFill>
                <a:latin typeface="Helvetica Neue Light"/>
                <a:ea typeface="Helvetica Neue Light"/>
                <a:cs typeface="Helvetica Neue Light"/>
                <a:sym typeface="Helvetica Neue Light"/>
              </a:rPr>
              <a:t>Gen Zers </a:t>
            </a:r>
            <a:r>
              <a:rPr lang="en-GB" sz="1500">
                <a:solidFill>
                  <a:srgbClr val="434343"/>
                </a:solidFill>
                <a:latin typeface="Helvetica Neue"/>
                <a:ea typeface="Helvetica Neue"/>
                <a:cs typeface="Helvetica Neue"/>
                <a:sym typeface="Helvetica Neue"/>
              </a:rPr>
              <a:t>crowdsource their thinking</a:t>
            </a:r>
            <a:r>
              <a:rPr b="0" lang="en-GB" sz="1500">
                <a:solidFill>
                  <a:srgbClr val="434343"/>
                </a:solidFill>
                <a:latin typeface="Helvetica Neue Light"/>
                <a:ea typeface="Helvetica Neue Light"/>
                <a:cs typeface="Helvetica Neue Light"/>
                <a:sym typeface="Helvetica Neue Light"/>
              </a:rPr>
              <a:t> by observing how other users react to the same information they are consuming.</a:t>
            </a:r>
            <a:endParaRPr b="0" sz="1500">
              <a:solidFill>
                <a:srgbClr val="434343"/>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500"/>
              <a:buFont typeface="Helvetica Neue Light"/>
              <a:buNone/>
            </a:pPr>
            <a:r>
              <a:t/>
            </a:r>
            <a:endParaRPr b="0" sz="1500">
              <a:solidFill>
                <a:srgbClr val="434343"/>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1000"/>
              </a:spcAft>
              <a:buClr>
                <a:schemeClr val="dk1"/>
              </a:buClr>
              <a:buSzPts val="1100"/>
              <a:buFont typeface="Arial"/>
              <a:buNone/>
            </a:pPr>
            <a:r>
              <a:t/>
            </a:r>
            <a:endParaRPr b="0" sz="1500">
              <a:solidFill>
                <a:srgbClr val="434343"/>
              </a:solidFill>
              <a:latin typeface="Helvetica Neue Light"/>
              <a:ea typeface="Helvetica Neue Light"/>
              <a:cs typeface="Helvetica Neue Light"/>
              <a:sym typeface="Helvetica Neue Light"/>
            </a:endParaRPr>
          </a:p>
        </p:txBody>
      </p:sp>
      <p:sp>
        <p:nvSpPr>
          <p:cNvPr id="409" name="Google Shape;409;p44"/>
          <p:cNvSpPr/>
          <p:nvPr/>
        </p:nvSpPr>
        <p:spPr>
          <a:xfrm>
            <a:off x="762825" y="1854875"/>
            <a:ext cx="1825200" cy="252600"/>
          </a:xfrm>
          <a:prstGeom prst="rect">
            <a:avLst/>
          </a:prstGeom>
          <a:noFill/>
          <a:ln>
            <a:noFill/>
          </a:ln>
        </p:spPr>
        <p:txBody>
          <a:bodyPr anchorCtr="0" anchor="ctr" bIns="34275" lIns="68575" spcFirstLastPara="1" rIns="68575" wrap="square" tIns="34275">
            <a:noAutofit/>
          </a:bodyPr>
          <a:lstStyle/>
          <a:p>
            <a:pPr indent="0" lvl="0" marL="0" marR="0" rtl="0" algn="l">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WHAT DOES IT MEAN?</a:t>
            </a:r>
            <a:endParaRPr b="1">
              <a:solidFill>
                <a:srgbClr val="434343"/>
              </a:solidFill>
              <a:latin typeface="Helvetica Neue"/>
              <a:ea typeface="Helvetica Neue"/>
              <a:cs typeface="Helvetica Neue"/>
              <a:sym typeface="Helvetica Neue"/>
            </a:endParaRPr>
          </a:p>
        </p:txBody>
      </p:sp>
      <p:cxnSp>
        <p:nvCxnSpPr>
          <p:cNvPr id="410" name="Google Shape;410;p44"/>
          <p:cNvCxnSpPr/>
          <p:nvPr/>
        </p:nvCxnSpPr>
        <p:spPr>
          <a:xfrm>
            <a:off x="4572000" y="1561600"/>
            <a:ext cx="0" cy="2945700"/>
          </a:xfrm>
          <a:prstGeom prst="straightConnector1">
            <a:avLst/>
          </a:prstGeom>
          <a:noFill/>
          <a:ln cap="flat" cmpd="sng" w="9525">
            <a:solidFill>
              <a:srgbClr val="A5A5A5"/>
            </a:solidFill>
            <a:prstDash val="solid"/>
            <a:miter lim="800000"/>
            <a:headEnd len="sm" w="sm" type="none"/>
            <a:tailEnd len="sm" w="sm" type="none"/>
          </a:ln>
        </p:spPr>
      </p:cxnSp>
      <p:sp>
        <p:nvSpPr>
          <p:cNvPr id="411" name="Google Shape;411;p44"/>
          <p:cNvSpPr txBox="1"/>
          <p:nvPr/>
        </p:nvSpPr>
        <p:spPr>
          <a:xfrm>
            <a:off x="4766250" y="2106050"/>
            <a:ext cx="3790500" cy="190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rgbClr val="434343"/>
                </a:solidFill>
                <a:latin typeface="Helvetica Neue Light"/>
                <a:ea typeface="Helvetica Neue Light"/>
                <a:cs typeface="Helvetica Neue Light"/>
                <a:sym typeface="Helvetica Neue Light"/>
              </a:rPr>
              <a:t>Whether reading the comments or tallying likes on a post, Gen Zers rely on the judgment of their peers and their sense of “the discourse” to socially orient themselves and decide what to believe.</a:t>
            </a:r>
            <a:endParaRPr sz="1200">
              <a:solidFill>
                <a:srgbClr val="434343"/>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None/>
            </a:pPr>
            <a:r>
              <a:rPr lang="en-GB" sz="1200">
                <a:solidFill>
                  <a:srgbClr val="434343"/>
                </a:solidFill>
                <a:latin typeface="Helvetica Neue Light"/>
                <a:ea typeface="Helvetica Neue Light"/>
                <a:cs typeface="Helvetica Neue Light"/>
                <a:sym typeface="Helvetica Neue Light"/>
              </a:rPr>
              <a:t>They like to take the social temperature of how users in general are responding to a piece of </a:t>
            </a:r>
            <a:r>
              <a:rPr lang="en-GB" sz="1200">
                <a:solidFill>
                  <a:srgbClr val="434343"/>
                </a:solidFill>
                <a:latin typeface="Helvetica Neue Light"/>
                <a:ea typeface="Helvetica Neue Light"/>
                <a:cs typeface="Helvetica Neue Light"/>
                <a:sym typeface="Helvetica Neue Light"/>
              </a:rPr>
              <a:t>content</a:t>
            </a:r>
            <a:r>
              <a:rPr lang="en-GB" sz="1200">
                <a:solidFill>
                  <a:srgbClr val="434343"/>
                </a:solidFill>
                <a:latin typeface="Helvetica Neue Light"/>
                <a:ea typeface="Helvetica Neue Light"/>
                <a:cs typeface="Helvetica Neue Light"/>
                <a:sym typeface="Helvetica Neue Light"/>
              </a:rPr>
              <a:t>.</a:t>
            </a:r>
            <a:endParaRPr sz="1200">
              <a:solidFill>
                <a:srgbClr val="434343"/>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t/>
            </a:r>
            <a:endParaRPr sz="1200">
              <a:solidFill>
                <a:srgbClr val="434343"/>
              </a:solidFill>
              <a:latin typeface="Helvetica Neue Light"/>
              <a:ea typeface="Helvetica Neue Light"/>
              <a:cs typeface="Helvetica Neue Light"/>
              <a:sym typeface="Helvetica Neue Light"/>
            </a:endParaRPr>
          </a:p>
        </p:txBody>
      </p:sp>
      <p:sp>
        <p:nvSpPr>
          <p:cNvPr id="412" name="Google Shape;412;p44"/>
          <p:cNvSpPr/>
          <p:nvPr/>
        </p:nvSpPr>
        <p:spPr>
          <a:xfrm>
            <a:off x="4772296" y="1853450"/>
            <a:ext cx="1910700" cy="252600"/>
          </a:xfrm>
          <a:prstGeom prst="rect">
            <a:avLst/>
          </a:prstGeom>
          <a:noFill/>
          <a:ln>
            <a:noFill/>
          </a:ln>
        </p:spPr>
        <p:txBody>
          <a:bodyPr anchorCtr="0" anchor="ctr" bIns="34275" lIns="68575" spcFirstLastPara="1" rIns="68575" wrap="square" tIns="34275">
            <a:noAutofit/>
          </a:bodyPr>
          <a:lstStyle/>
          <a:p>
            <a:pPr indent="0" lvl="0" marL="0" marR="0" rtl="0" algn="l">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HOW DOES IT WORK?</a:t>
            </a:r>
            <a:endParaRPr b="1">
              <a:solidFill>
                <a:srgbClr val="434343"/>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45"/>
          <p:cNvPicPr preferRelativeResize="0"/>
          <p:nvPr/>
        </p:nvPicPr>
        <p:blipFill>
          <a:blip r:embed="rId3">
            <a:alphaModFix/>
          </a:blip>
          <a:stretch>
            <a:fillRect/>
          </a:stretch>
        </p:blipFill>
        <p:spPr>
          <a:xfrm>
            <a:off x="914400" y="687600"/>
            <a:ext cx="7311601" cy="4071599"/>
          </a:xfrm>
          <a:prstGeom prst="rect">
            <a:avLst/>
          </a:prstGeom>
          <a:noFill/>
          <a:ln>
            <a:noFill/>
          </a:ln>
        </p:spPr>
      </p:pic>
      <p:sp>
        <p:nvSpPr>
          <p:cNvPr id="418" name="Google Shape;418;p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29292"/>
                </a:solidFill>
              </a:rPr>
              <a:t>‹#›</a:t>
            </a:fld>
            <a:endParaRPr sz="900">
              <a:solidFill>
                <a:srgbClr val="929292"/>
              </a:solidFill>
            </a:endParaRPr>
          </a:p>
        </p:txBody>
      </p:sp>
      <p:sp>
        <p:nvSpPr>
          <p:cNvPr id="419" name="Google Shape;419;p45"/>
          <p:cNvSpPr/>
          <p:nvPr/>
        </p:nvSpPr>
        <p:spPr>
          <a:xfrm>
            <a:off x="914400" y="687750"/>
            <a:ext cx="2511300" cy="4071300"/>
          </a:xfrm>
          <a:prstGeom prst="rect">
            <a:avLst/>
          </a:prstGeom>
          <a:solidFill>
            <a:srgbClr val="D9D9D9">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0" name="Google Shape;420;p45"/>
          <p:cNvPicPr preferRelativeResize="0"/>
          <p:nvPr/>
        </p:nvPicPr>
        <p:blipFill rotWithShape="1">
          <a:blip r:embed="rId4">
            <a:alphaModFix/>
          </a:blip>
          <a:srcRect b="16860" l="0" r="0" t="0"/>
          <a:stretch/>
        </p:blipFill>
        <p:spPr>
          <a:xfrm>
            <a:off x="1994951" y="1030663"/>
            <a:ext cx="220093" cy="183000"/>
          </a:xfrm>
          <a:prstGeom prst="rect">
            <a:avLst/>
          </a:prstGeom>
          <a:noFill/>
          <a:ln>
            <a:noFill/>
          </a:ln>
        </p:spPr>
      </p:pic>
      <p:sp>
        <p:nvSpPr>
          <p:cNvPr id="421" name="Google Shape;421;p45"/>
          <p:cNvSpPr txBox="1"/>
          <p:nvPr/>
        </p:nvSpPr>
        <p:spPr>
          <a:xfrm>
            <a:off x="1035350" y="1566025"/>
            <a:ext cx="2286900" cy="2575500"/>
          </a:xfrm>
          <a:prstGeom prst="rect">
            <a:avLst/>
          </a:prstGeom>
          <a:no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Clr>
                <a:schemeClr val="dk1"/>
              </a:buClr>
              <a:buSzPts val="1100"/>
              <a:buFont typeface="Arial"/>
              <a:buNone/>
            </a:pPr>
            <a:r>
              <a:rPr i="1" lang="en-GB" sz="1300">
                <a:solidFill>
                  <a:srgbClr val="434343"/>
                </a:solidFill>
                <a:latin typeface="Helvetica Neue Light"/>
                <a:ea typeface="Helvetica Neue Light"/>
                <a:cs typeface="Helvetica Neue Light"/>
                <a:sym typeface="Helvetica Neue Light"/>
              </a:rPr>
              <a:t>Most of the time I use the comments to see what other people are saying, if they’re confirming it or denying it or correcting it. I try to double check my sources with the comments, by googling, and with other content creators and what they say.</a:t>
            </a:r>
            <a:endParaRPr i="1" sz="1300">
              <a:solidFill>
                <a:srgbClr val="434343"/>
              </a:solidFill>
              <a:latin typeface="Helvetica Neue Light"/>
              <a:ea typeface="Helvetica Neue Light"/>
              <a:cs typeface="Helvetica Neue Light"/>
              <a:sym typeface="Helvetica Neue Light"/>
            </a:endParaRPr>
          </a:p>
        </p:txBody>
      </p:sp>
      <p:sp>
        <p:nvSpPr>
          <p:cNvPr id="422" name="Google Shape;422;p45"/>
          <p:cNvSpPr txBox="1"/>
          <p:nvPr/>
        </p:nvSpPr>
        <p:spPr>
          <a:xfrm>
            <a:off x="1362650" y="3802825"/>
            <a:ext cx="1959600" cy="338700"/>
          </a:xfrm>
          <a:prstGeom prst="rect">
            <a:avLst/>
          </a:prstGeom>
          <a:noFill/>
          <a:ln>
            <a:noFill/>
          </a:ln>
        </p:spPr>
        <p:txBody>
          <a:bodyPr anchorCtr="0" anchor="t" bIns="91425" lIns="91425" spcFirstLastPara="1" rIns="91425" wrap="square" tIns="91425">
            <a:spAutoFit/>
          </a:bodyPr>
          <a:lstStyle/>
          <a:p>
            <a:pPr indent="0" lvl="0" marL="0" rtl="0" algn="r">
              <a:lnSpc>
                <a:spcPct val="120000"/>
              </a:lnSpc>
              <a:spcBef>
                <a:spcPts val="0"/>
              </a:spcBef>
              <a:spcAft>
                <a:spcPts val="0"/>
              </a:spcAft>
              <a:buNone/>
            </a:pPr>
            <a:r>
              <a:rPr lang="en-GB" sz="1000">
                <a:latin typeface="Helvetica Neue Light"/>
                <a:ea typeface="Helvetica Neue Light"/>
                <a:cs typeface="Helvetica Neue Light"/>
                <a:sym typeface="Helvetica Neue Light"/>
              </a:rPr>
              <a:t>–  Delly (18-24 / Mainstream)</a:t>
            </a:r>
            <a:endParaRPr sz="1000">
              <a:latin typeface="Helvetica Neue Light"/>
              <a:ea typeface="Helvetica Neue Light"/>
              <a:cs typeface="Helvetica Neue Light"/>
              <a:sym typeface="Helvetica Neue Light"/>
            </a:endParaRPr>
          </a:p>
        </p:txBody>
      </p:sp>
      <p:cxnSp>
        <p:nvCxnSpPr>
          <p:cNvPr id="423" name="Google Shape;423;p45"/>
          <p:cNvCxnSpPr/>
          <p:nvPr/>
        </p:nvCxnSpPr>
        <p:spPr>
          <a:xfrm>
            <a:off x="337025" y="-4800"/>
            <a:ext cx="0" cy="5153100"/>
          </a:xfrm>
          <a:prstGeom prst="straightConnector1">
            <a:avLst/>
          </a:prstGeom>
          <a:noFill/>
          <a:ln cap="flat" cmpd="sng" w="9525">
            <a:solidFill>
              <a:schemeClr val="dk2"/>
            </a:solidFill>
            <a:prstDash val="solid"/>
            <a:round/>
            <a:headEnd len="med" w="med" type="none"/>
            <a:tailEnd len="med" w="med" type="none"/>
          </a:ln>
        </p:spPr>
      </p:cxnSp>
      <p:sp>
        <p:nvSpPr>
          <p:cNvPr id="424" name="Google Shape;424;p45"/>
          <p:cNvSpPr/>
          <p:nvPr/>
        </p:nvSpPr>
        <p:spPr>
          <a:xfrm>
            <a:off x="184925" y="203125"/>
            <a:ext cx="3137400" cy="47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GB" sz="1500">
                <a:solidFill>
                  <a:schemeClr val="dk1"/>
                </a:solidFill>
                <a:latin typeface="Helvetica Neue Light"/>
                <a:ea typeface="Helvetica Neue Light"/>
                <a:cs typeface="Helvetica Neue Light"/>
                <a:sym typeface="Helvetica Neue Light"/>
              </a:rPr>
              <a:t>Crowdsourcing credibility in action</a:t>
            </a:r>
            <a:r>
              <a:rPr lang="en-GB" sz="1500">
                <a:solidFill>
                  <a:schemeClr val="dk1"/>
                </a:solidFill>
                <a:latin typeface="Helvetica Neue Light"/>
                <a:ea typeface="Helvetica Neue Light"/>
                <a:cs typeface="Helvetica Neue Light"/>
                <a:sym typeface="Helvetica Neue Light"/>
              </a:rPr>
              <a:t> </a:t>
            </a:r>
            <a:endParaRPr/>
          </a:p>
        </p:txBody>
      </p:sp>
      <p:sp>
        <p:nvSpPr>
          <p:cNvPr id="425" name="Google Shape;425;p45"/>
          <p:cNvSpPr/>
          <p:nvPr/>
        </p:nvSpPr>
        <p:spPr>
          <a:xfrm>
            <a:off x="765343" y="4586400"/>
            <a:ext cx="303300" cy="303300"/>
          </a:xfrm>
          <a:prstGeom prst="rect">
            <a:avLst/>
          </a:prstGeom>
          <a:solidFill>
            <a:srgbClr val="903319">
              <a:alpha val="4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5"/>
          <p:cNvSpPr/>
          <p:nvPr/>
        </p:nvSpPr>
        <p:spPr>
          <a:xfrm>
            <a:off x="1974400" y="4073950"/>
            <a:ext cx="160500" cy="160500"/>
          </a:xfrm>
          <a:prstGeom prst="ellipse">
            <a:avLst/>
          </a:prstGeom>
          <a:solidFill>
            <a:srgbClr val="A6A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6"/>
          <p:cNvSpPr/>
          <p:nvPr/>
        </p:nvSpPr>
        <p:spPr>
          <a:xfrm>
            <a:off x="761557" y="400050"/>
            <a:ext cx="2722200" cy="183000"/>
          </a:xfrm>
          <a:prstGeom prst="rect">
            <a:avLst/>
          </a:prstGeom>
          <a:noFill/>
          <a:ln>
            <a:noFill/>
          </a:ln>
        </p:spPr>
        <p:txBody>
          <a:bodyPr anchorCtr="0" anchor="ctr" bIns="34275" lIns="68575" spcFirstLastPara="1" rIns="68575" wrap="square" tIns="34275">
            <a:noAutofit/>
          </a:bodyPr>
          <a:lstStyle/>
          <a:p>
            <a:pPr indent="0" lvl="0" marL="0" marR="0" rtl="0" algn="l">
              <a:lnSpc>
                <a:spcPct val="112000"/>
              </a:lnSpc>
              <a:spcBef>
                <a:spcPts val="0"/>
              </a:spcBef>
              <a:spcAft>
                <a:spcPts val="0"/>
              </a:spcAft>
              <a:buNone/>
            </a:pPr>
            <a:r>
              <a:rPr b="1" lang="en-GB" sz="800">
                <a:solidFill>
                  <a:srgbClr val="434343"/>
                </a:solidFill>
                <a:latin typeface="Helvetica Neue"/>
                <a:ea typeface="Helvetica Neue"/>
                <a:cs typeface="Helvetica Neue"/>
                <a:sym typeface="Helvetica Neue"/>
              </a:rPr>
              <a:t>4 | PRACTICES</a:t>
            </a:r>
            <a:endParaRPr b="1" sz="800">
              <a:solidFill>
                <a:srgbClr val="434343"/>
              </a:solidFill>
              <a:latin typeface="Helvetica Neue"/>
              <a:ea typeface="Helvetica Neue"/>
              <a:cs typeface="Helvetica Neue"/>
              <a:sym typeface="Helvetica Neue"/>
            </a:endParaRPr>
          </a:p>
        </p:txBody>
      </p:sp>
      <p:sp>
        <p:nvSpPr>
          <p:cNvPr id="432" name="Google Shape;432;p46"/>
          <p:cNvSpPr txBox="1"/>
          <p:nvPr/>
        </p:nvSpPr>
        <p:spPr>
          <a:xfrm>
            <a:off x="754949" y="638525"/>
            <a:ext cx="7801800" cy="684000"/>
          </a:xfrm>
          <a:prstGeom prst="rect">
            <a:avLst/>
          </a:prstGeom>
          <a:no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Clr>
                <a:schemeClr val="dk1"/>
              </a:buClr>
              <a:buSzPts val="1100"/>
              <a:buFont typeface="Arial"/>
              <a:buNone/>
            </a:pPr>
            <a:r>
              <a:rPr b="1" lang="en-GB" sz="1500">
                <a:solidFill>
                  <a:schemeClr val="dk1"/>
                </a:solidFill>
                <a:latin typeface="Helvetica Neue"/>
                <a:ea typeface="Helvetica Neue"/>
                <a:cs typeface="Helvetica Neue"/>
                <a:sym typeface="Helvetica Neue"/>
              </a:rPr>
              <a:t>Surrogate thinking</a:t>
            </a:r>
            <a:endParaRPr sz="1500">
              <a:solidFill>
                <a:schemeClr val="dk1"/>
              </a:solidFill>
              <a:latin typeface="Helvetica Neue Light"/>
              <a:ea typeface="Helvetica Neue Light"/>
              <a:cs typeface="Helvetica Neue Light"/>
              <a:sym typeface="Helvetica Neue Light"/>
            </a:endParaRPr>
          </a:p>
        </p:txBody>
      </p:sp>
      <p:sp>
        <p:nvSpPr>
          <p:cNvPr id="433" name="Google Shape;433;p4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29292"/>
                </a:solidFill>
              </a:rPr>
              <a:t>‹#›</a:t>
            </a:fld>
            <a:endParaRPr sz="900">
              <a:solidFill>
                <a:srgbClr val="929292"/>
              </a:solidFill>
            </a:endParaRPr>
          </a:p>
        </p:txBody>
      </p:sp>
      <p:sp>
        <p:nvSpPr>
          <p:cNvPr id="434" name="Google Shape;434;p46"/>
          <p:cNvSpPr txBox="1"/>
          <p:nvPr>
            <p:ph idx="1" type="body"/>
          </p:nvPr>
        </p:nvSpPr>
        <p:spPr>
          <a:xfrm>
            <a:off x="762825" y="2107475"/>
            <a:ext cx="3587100" cy="938100"/>
          </a:xfrm>
          <a:prstGeom prst="rect">
            <a:avLst/>
          </a:prstGeom>
          <a:noFill/>
          <a:ln>
            <a:noFill/>
          </a:ln>
        </p:spPr>
        <p:txBody>
          <a:bodyPr anchorCtr="0" anchor="t" bIns="68575" lIns="68575" spcFirstLastPara="1" rIns="68575" wrap="square" tIns="34275">
            <a:noAutofit/>
          </a:bodyPr>
          <a:lstStyle/>
          <a:p>
            <a:pPr indent="0" lvl="0" marL="0" rtl="0" algn="l">
              <a:spcBef>
                <a:spcPts val="0"/>
              </a:spcBef>
              <a:spcAft>
                <a:spcPts val="0"/>
              </a:spcAft>
              <a:buClr>
                <a:schemeClr val="dk1"/>
              </a:buClr>
              <a:buSzPts val="1100"/>
              <a:buFont typeface="Arial"/>
              <a:buNone/>
            </a:pPr>
            <a:r>
              <a:rPr b="0" lang="en-GB" sz="1500">
                <a:solidFill>
                  <a:srgbClr val="434343"/>
                </a:solidFill>
                <a:latin typeface="Helvetica Neue Light"/>
                <a:ea typeface="Helvetica Neue Light"/>
                <a:cs typeface="Helvetica Neue Light"/>
                <a:sym typeface="Helvetica Neue Light"/>
              </a:rPr>
              <a:t>Go-to public personalities and influencers act as </a:t>
            </a:r>
            <a:r>
              <a:rPr lang="en-GB" sz="1500">
                <a:solidFill>
                  <a:srgbClr val="434343"/>
                </a:solidFill>
                <a:latin typeface="Helvetica Neue"/>
                <a:ea typeface="Helvetica Neue"/>
                <a:cs typeface="Helvetica Neue"/>
                <a:sym typeface="Helvetica Neue"/>
              </a:rPr>
              <a:t>surrogate thinkers</a:t>
            </a:r>
            <a:r>
              <a:rPr b="0" lang="en-GB" sz="1500">
                <a:solidFill>
                  <a:srgbClr val="434343"/>
                </a:solidFill>
                <a:latin typeface="Helvetica Neue Light"/>
                <a:ea typeface="Helvetica Neue Light"/>
                <a:cs typeface="Helvetica Neue Light"/>
                <a:sym typeface="Helvetica Neue Light"/>
              </a:rPr>
              <a:t> to help Gen Zers interpret information.  </a:t>
            </a:r>
            <a:endParaRPr b="0" sz="1500">
              <a:solidFill>
                <a:srgbClr val="434343"/>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1000"/>
              </a:spcAft>
              <a:buClr>
                <a:schemeClr val="dk1"/>
              </a:buClr>
              <a:buSzPts val="1100"/>
              <a:buFont typeface="Arial"/>
              <a:buNone/>
            </a:pPr>
            <a:r>
              <a:t/>
            </a:r>
            <a:endParaRPr b="0" sz="1500">
              <a:solidFill>
                <a:srgbClr val="434343"/>
              </a:solidFill>
              <a:latin typeface="Helvetica Neue Light"/>
              <a:ea typeface="Helvetica Neue Light"/>
              <a:cs typeface="Helvetica Neue Light"/>
              <a:sym typeface="Helvetica Neue Light"/>
            </a:endParaRPr>
          </a:p>
        </p:txBody>
      </p:sp>
      <p:sp>
        <p:nvSpPr>
          <p:cNvPr id="435" name="Google Shape;435;p46"/>
          <p:cNvSpPr/>
          <p:nvPr/>
        </p:nvSpPr>
        <p:spPr>
          <a:xfrm>
            <a:off x="762825" y="1854875"/>
            <a:ext cx="1825200" cy="252600"/>
          </a:xfrm>
          <a:prstGeom prst="rect">
            <a:avLst/>
          </a:prstGeom>
          <a:noFill/>
          <a:ln>
            <a:noFill/>
          </a:ln>
        </p:spPr>
        <p:txBody>
          <a:bodyPr anchorCtr="0" anchor="ctr" bIns="34275" lIns="68575" spcFirstLastPara="1" rIns="68575" wrap="square" tIns="34275">
            <a:noAutofit/>
          </a:bodyPr>
          <a:lstStyle/>
          <a:p>
            <a:pPr indent="0" lvl="0" marL="0" marR="0" rtl="0" algn="l">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WHAT DOES IT MEAN?</a:t>
            </a:r>
            <a:endParaRPr b="1">
              <a:solidFill>
                <a:srgbClr val="434343"/>
              </a:solidFill>
              <a:latin typeface="Helvetica Neue"/>
              <a:ea typeface="Helvetica Neue"/>
              <a:cs typeface="Helvetica Neue"/>
              <a:sym typeface="Helvetica Neue"/>
            </a:endParaRPr>
          </a:p>
        </p:txBody>
      </p:sp>
      <p:cxnSp>
        <p:nvCxnSpPr>
          <p:cNvPr id="436" name="Google Shape;436;p46"/>
          <p:cNvCxnSpPr/>
          <p:nvPr/>
        </p:nvCxnSpPr>
        <p:spPr>
          <a:xfrm>
            <a:off x="4572000" y="1561600"/>
            <a:ext cx="0" cy="2945700"/>
          </a:xfrm>
          <a:prstGeom prst="straightConnector1">
            <a:avLst/>
          </a:prstGeom>
          <a:noFill/>
          <a:ln cap="flat" cmpd="sng" w="9525">
            <a:solidFill>
              <a:srgbClr val="A5A5A5"/>
            </a:solidFill>
            <a:prstDash val="solid"/>
            <a:miter lim="800000"/>
            <a:headEnd len="sm" w="sm" type="none"/>
            <a:tailEnd len="sm" w="sm" type="none"/>
          </a:ln>
        </p:spPr>
      </p:cxnSp>
      <p:sp>
        <p:nvSpPr>
          <p:cNvPr id="437" name="Google Shape;437;p46"/>
          <p:cNvSpPr txBox="1"/>
          <p:nvPr/>
        </p:nvSpPr>
        <p:spPr>
          <a:xfrm>
            <a:off x="4766250" y="2106050"/>
            <a:ext cx="3837000" cy="232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lang="en-GB" sz="1200">
                <a:solidFill>
                  <a:srgbClr val="434343"/>
                </a:solidFill>
                <a:latin typeface="Helvetica Neue Light"/>
                <a:ea typeface="Helvetica Neue Light"/>
                <a:cs typeface="Helvetica Neue Light"/>
                <a:sym typeface="Helvetica Neue Light"/>
              </a:rPr>
              <a:t>Gen Zers select influencers with similar values to filter information and clarify points of view – effectively doing the ‘thinking’ for them, because users trust that others have done the work.</a:t>
            </a:r>
            <a:endParaRPr sz="1200">
              <a:solidFill>
                <a:srgbClr val="434343"/>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None/>
            </a:pPr>
            <a:r>
              <a:rPr lang="en-GB" sz="1200">
                <a:solidFill>
                  <a:srgbClr val="434343"/>
                </a:solidFill>
                <a:latin typeface="Helvetica Neue Light"/>
                <a:ea typeface="Helvetica Neue Light"/>
                <a:cs typeface="Helvetica Neue Light"/>
                <a:sym typeface="Helvetica Neue Light"/>
              </a:rPr>
              <a:t>Public personalities also serve as role models: Gen Zers want to learn how others apply logic or build arguments – and how to know when you’ve done enough thinking to be confident in the conclusions you come to. </a:t>
            </a:r>
            <a:endParaRPr sz="1200">
              <a:solidFill>
                <a:srgbClr val="434343"/>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t/>
            </a:r>
            <a:endParaRPr sz="1200">
              <a:solidFill>
                <a:srgbClr val="434343"/>
              </a:solidFill>
              <a:latin typeface="Helvetica Neue Light"/>
              <a:ea typeface="Helvetica Neue Light"/>
              <a:cs typeface="Helvetica Neue Light"/>
              <a:sym typeface="Helvetica Neue Light"/>
            </a:endParaRPr>
          </a:p>
        </p:txBody>
      </p:sp>
      <p:sp>
        <p:nvSpPr>
          <p:cNvPr id="438" name="Google Shape;438;p46"/>
          <p:cNvSpPr/>
          <p:nvPr/>
        </p:nvSpPr>
        <p:spPr>
          <a:xfrm>
            <a:off x="4772296" y="1853450"/>
            <a:ext cx="1910700" cy="252600"/>
          </a:xfrm>
          <a:prstGeom prst="rect">
            <a:avLst/>
          </a:prstGeom>
          <a:noFill/>
          <a:ln>
            <a:noFill/>
          </a:ln>
        </p:spPr>
        <p:txBody>
          <a:bodyPr anchorCtr="0" anchor="ctr" bIns="34275" lIns="68575" spcFirstLastPara="1" rIns="68575" wrap="square" tIns="34275">
            <a:noAutofit/>
          </a:bodyPr>
          <a:lstStyle/>
          <a:p>
            <a:pPr indent="0" lvl="0" marL="0" marR="0" rtl="0" algn="l">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HOW DOES IT WORK?</a:t>
            </a:r>
            <a:endParaRPr b="1">
              <a:solidFill>
                <a:srgbClr val="434343"/>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47"/>
          <p:cNvPicPr preferRelativeResize="0"/>
          <p:nvPr/>
        </p:nvPicPr>
        <p:blipFill rotWithShape="1">
          <a:blip r:embed="rId3">
            <a:alphaModFix/>
          </a:blip>
          <a:srcRect b="366" l="0" r="0" t="14352"/>
          <a:stretch/>
        </p:blipFill>
        <p:spPr>
          <a:xfrm>
            <a:off x="913525" y="688500"/>
            <a:ext cx="7316526" cy="4071300"/>
          </a:xfrm>
          <a:prstGeom prst="rect">
            <a:avLst/>
          </a:prstGeom>
          <a:noFill/>
          <a:ln>
            <a:noFill/>
          </a:ln>
        </p:spPr>
      </p:pic>
      <p:sp>
        <p:nvSpPr>
          <p:cNvPr id="444" name="Google Shape;444;p4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29292"/>
                </a:solidFill>
              </a:rPr>
              <a:t>‹#›</a:t>
            </a:fld>
            <a:endParaRPr sz="900">
              <a:solidFill>
                <a:srgbClr val="929292"/>
              </a:solidFill>
            </a:endParaRPr>
          </a:p>
        </p:txBody>
      </p:sp>
      <p:sp>
        <p:nvSpPr>
          <p:cNvPr id="445" name="Google Shape;445;p47"/>
          <p:cNvSpPr/>
          <p:nvPr/>
        </p:nvSpPr>
        <p:spPr>
          <a:xfrm>
            <a:off x="913950" y="688500"/>
            <a:ext cx="2493900" cy="4071300"/>
          </a:xfrm>
          <a:prstGeom prst="rect">
            <a:avLst/>
          </a:prstGeom>
          <a:solidFill>
            <a:srgbClr val="D9D9D9">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6" name="Google Shape;446;p47"/>
          <p:cNvPicPr preferRelativeResize="0"/>
          <p:nvPr/>
        </p:nvPicPr>
        <p:blipFill rotWithShape="1">
          <a:blip r:embed="rId4">
            <a:alphaModFix/>
          </a:blip>
          <a:srcRect b="16860" l="0" r="0" t="0"/>
          <a:stretch/>
        </p:blipFill>
        <p:spPr>
          <a:xfrm>
            <a:off x="1994951" y="1030663"/>
            <a:ext cx="220093" cy="183000"/>
          </a:xfrm>
          <a:prstGeom prst="rect">
            <a:avLst/>
          </a:prstGeom>
          <a:noFill/>
          <a:ln>
            <a:noFill/>
          </a:ln>
        </p:spPr>
      </p:pic>
      <p:sp>
        <p:nvSpPr>
          <p:cNvPr id="447" name="Google Shape;447;p47"/>
          <p:cNvSpPr txBox="1"/>
          <p:nvPr/>
        </p:nvSpPr>
        <p:spPr>
          <a:xfrm>
            <a:off x="1035350" y="1566025"/>
            <a:ext cx="2286900" cy="2772600"/>
          </a:xfrm>
          <a:prstGeom prst="rect">
            <a:avLst/>
          </a:prstGeom>
          <a:no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Clr>
                <a:schemeClr val="dk1"/>
              </a:buClr>
              <a:buSzPts val="1100"/>
              <a:buFont typeface="Arial"/>
              <a:buNone/>
            </a:pPr>
            <a:r>
              <a:rPr b="1" lang="en-GB" sz="1100">
                <a:solidFill>
                  <a:srgbClr val="434343"/>
                </a:solidFill>
                <a:latin typeface="Helvetica Neue"/>
                <a:ea typeface="Helvetica Neue"/>
                <a:cs typeface="Helvetica Neue"/>
                <a:sym typeface="Helvetica Neue"/>
              </a:rPr>
              <a:t>Q.</a:t>
            </a:r>
            <a:r>
              <a:rPr lang="en-GB" sz="1100">
                <a:solidFill>
                  <a:srgbClr val="434343"/>
                </a:solidFill>
                <a:latin typeface="Helvetica Neue Light"/>
                <a:ea typeface="Helvetica Neue Light"/>
                <a:cs typeface="Helvetica Neue Light"/>
                <a:sym typeface="Helvetica Neue Light"/>
              </a:rPr>
              <a:t> Have you ever fact-checked Jordan Peterson? </a:t>
            </a:r>
            <a:endParaRPr sz="1100">
              <a:solidFill>
                <a:srgbClr val="434343"/>
              </a:solidFill>
              <a:latin typeface="Helvetica Neue Light"/>
              <a:ea typeface="Helvetica Neue Light"/>
              <a:cs typeface="Helvetica Neue Light"/>
              <a:sym typeface="Helvetica Neue Light"/>
            </a:endParaRPr>
          </a:p>
          <a:p>
            <a:pPr indent="0" lvl="0" marL="0" marR="0" rtl="0" algn="l">
              <a:lnSpc>
                <a:spcPct val="120000"/>
              </a:lnSpc>
              <a:spcBef>
                <a:spcPts val="0"/>
              </a:spcBef>
              <a:spcAft>
                <a:spcPts val="0"/>
              </a:spcAft>
              <a:buClr>
                <a:schemeClr val="dk1"/>
              </a:buClr>
              <a:buSzPts val="1100"/>
              <a:buFont typeface="Arial"/>
              <a:buNone/>
            </a:pPr>
            <a:r>
              <a:t/>
            </a:r>
            <a:endParaRPr i="1" sz="1300">
              <a:solidFill>
                <a:srgbClr val="434343"/>
              </a:solidFill>
              <a:latin typeface="Helvetica Neue Light"/>
              <a:ea typeface="Helvetica Neue Light"/>
              <a:cs typeface="Helvetica Neue Light"/>
              <a:sym typeface="Helvetica Neue Light"/>
            </a:endParaRPr>
          </a:p>
          <a:p>
            <a:pPr indent="0" lvl="0" marL="0" marR="0" rtl="0" algn="l">
              <a:lnSpc>
                <a:spcPct val="120000"/>
              </a:lnSpc>
              <a:spcBef>
                <a:spcPts val="0"/>
              </a:spcBef>
              <a:spcAft>
                <a:spcPts val="0"/>
              </a:spcAft>
              <a:buClr>
                <a:schemeClr val="dk1"/>
              </a:buClr>
              <a:buSzPts val="1100"/>
              <a:buFont typeface="Arial"/>
              <a:buNone/>
            </a:pPr>
            <a:r>
              <a:rPr i="1" lang="en-GB" sz="1300">
                <a:solidFill>
                  <a:srgbClr val="434343"/>
                </a:solidFill>
                <a:latin typeface="Helvetica Neue Light"/>
                <a:ea typeface="Helvetica Neue Light"/>
                <a:cs typeface="Helvetica Neue Light"/>
                <a:sym typeface="Helvetica Neue Light"/>
              </a:rPr>
              <a:t>You know, I generally take him at his word… I know he’s intelligent &amp; well-read, but I guess now I’d be more inclined to fact-check. In the past I’ve just taken him at his word, because I know he’s very well-read.</a:t>
            </a:r>
            <a:endParaRPr i="1" sz="1300">
              <a:solidFill>
                <a:srgbClr val="434343"/>
              </a:solidFill>
              <a:latin typeface="Helvetica Neue Light"/>
              <a:ea typeface="Helvetica Neue Light"/>
              <a:cs typeface="Helvetica Neue Light"/>
              <a:sym typeface="Helvetica Neue Light"/>
            </a:endParaRPr>
          </a:p>
        </p:txBody>
      </p:sp>
      <p:sp>
        <p:nvSpPr>
          <p:cNvPr id="448" name="Google Shape;448;p47"/>
          <p:cNvSpPr txBox="1"/>
          <p:nvPr/>
        </p:nvSpPr>
        <p:spPr>
          <a:xfrm>
            <a:off x="1362650" y="4182550"/>
            <a:ext cx="1959600" cy="338700"/>
          </a:xfrm>
          <a:prstGeom prst="rect">
            <a:avLst/>
          </a:prstGeom>
          <a:noFill/>
          <a:ln>
            <a:noFill/>
          </a:ln>
        </p:spPr>
        <p:txBody>
          <a:bodyPr anchorCtr="0" anchor="t" bIns="91425" lIns="91425" spcFirstLastPara="1" rIns="91425" wrap="square" tIns="91425">
            <a:spAutoFit/>
          </a:bodyPr>
          <a:lstStyle/>
          <a:p>
            <a:pPr indent="0" lvl="0" marL="0" rtl="0" algn="r">
              <a:lnSpc>
                <a:spcPct val="120000"/>
              </a:lnSpc>
              <a:spcBef>
                <a:spcPts val="0"/>
              </a:spcBef>
              <a:spcAft>
                <a:spcPts val="0"/>
              </a:spcAft>
              <a:buNone/>
            </a:pPr>
            <a:r>
              <a:rPr lang="en-GB" sz="1000">
                <a:latin typeface="Helvetica Neue Light"/>
                <a:ea typeface="Helvetica Neue Light"/>
                <a:cs typeface="Helvetica Neue Light"/>
                <a:sym typeface="Helvetica Neue Light"/>
              </a:rPr>
              <a:t>–  Jack (18-24 / Alternative)</a:t>
            </a:r>
            <a:endParaRPr sz="1000">
              <a:latin typeface="Helvetica Neue Light"/>
              <a:ea typeface="Helvetica Neue Light"/>
              <a:cs typeface="Helvetica Neue Light"/>
              <a:sym typeface="Helvetica Neue Light"/>
            </a:endParaRPr>
          </a:p>
        </p:txBody>
      </p:sp>
      <p:cxnSp>
        <p:nvCxnSpPr>
          <p:cNvPr id="449" name="Google Shape;449;p47"/>
          <p:cNvCxnSpPr/>
          <p:nvPr/>
        </p:nvCxnSpPr>
        <p:spPr>
          <a:xfrm>
            <a:off x="337025" y="-4800"/>
            <a:ext cx="0" cy="51531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47"/>
          <p:cNvSpPr/>
          <p:nvPr/>
        </p:nvSpPr>
        <p:spPr>
          <a:xfrm>
            <a:off x="184925" y="203125"/>
            <a:ext cx="3137400" cy="47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GB" sz="1500">
                <a:solidFill>
                  <a:schemeClr val="dk1"/>
                </a:solidFill>
                <a:latin typeface="Helvetica Neue Light"/>
                <a:ea typeface="Helvetica Neue Light"/>
                <a:cs typeface="Helvetica Neue Light"/>
                <a:sym typeface="Helvetica Neue Light"/>
              </a:rPr>
              <a:t>Surrogate</a:t>
            </a:r>
            <a:r>
              <a:rPr lang="en-GB" sz="1500">
                <a:solidFill>
                  <a:schemeClr val="dk1"/>
                </a:solidFill>
                <a:latin typeface="Helvetica Neue Light"/>
                <a:ea typeface="Helvetica Neue Light"/>
                <a:cs typeface="Helvetica Neue Light"/>
                <a:sym typeface="Helvetica Neue Light"/>
              </a:rPr>
              <a:t> thinking in action </a:t>
            </a:r>
            <a:endParaRPr/>
          </a:p>
        </p:txBody>
      </p:sp>
      <p:sp>
        <p:nvSpPr>
          <p:cNvPr id="451" name="Google Shape;451;p47"/>
          <p:cNvSpPr/>
          <p:nvPr/>
        </p:nvSpPr>
        <p:spPr>
          <a:xfrm>
            <a:off x="765343" y="4586400"/>
            <a:ext cx="303300" cy="303300"/>
          </a:xfrm>
          <a:prstGeom prst="rect">
            <a:avLst/>
          </a:prstGeom>
          <a:solidFill>
            <a:srgbClr val="903319">
              <a:alpha val="4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8"/>
          <p:cNvSpPr/>
          <p:nvPr/>
        </p:nvSpPr>
        <p:spPr>
          <a:xfrm>
            <a:off x="761557" y="400050"/>
            <a:ext cx="2722200" cy="183000"/>
          </a:xfrm>
          <a:prstGeom prst="rect">
            <a:avLst/>
          </a:prstGeom>
          <a:no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None/>
            </a:pPr>
            <a:r>
              <a:rPr b="1" lang="en-GB" sz="800">
                <a:solidFill>
                  <a:srgbClr val="434343"/>
                </a:solidFill>
                <a:latin typeface="Helvetica Neue"/>
                <a:ea typeface="Helvetica Neue"/>
                <a:cs typeface="Helvetica Neue"/>
                <a:sym typeface="Helvetica Neue"/>
              </a:rPr>
              <a:t>4 | PRACTICES</a:t>
            </a:r>
            <a:endParaRPr b="1" sz="800">
              <a:solidFill>
                <a:srgbClr val="434343"/>
              </a:solidFill>
              <a:latin typeface="Helvetica Neue"/>
              <a:ea typeface="Helvetica Neue"/>
              <a:cs typeface="Helvetica Neue"/>
              <a:sym typeface="Helvetica Neue"/>
            </a:endParaRPr>
          </a:p>
        </p:txBody>
      </p:sp>
      <p:sp>
        <p:nvSpPr>
          <p:cNvPr id="457" name="Google Shape;457;p48"/>
          <p:cNvSpPr txBox="1"/>
          <p:nvPr/>
        </p:nvSpPr>
        <p:spPr>
          <a:xfrm>
            <a:off x="754949" y="638525"/>
            <a:ext cx="7801800" cy="684000"/>
          </a:xfrm>
          <a:prstGeom prst="rect">
            <a:avLst/>
          </a:prstGeom>
          <a:no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Clr>
                <a:schemeClr val="dk1"/>
              </a:buClr>
              <a:buSzPts val="1100"/>
              <a:buFont typeface="Arial"/>
              <a:buNone/>
            </a:pPr>
            <a:r>
              <a:rPr b="1" lang="en-GB" sz="1500">
                <a:solidFill>
                  <a:schemeClr val="dk1"/>
                </a:solidFill>
                <a:latin typeface="Helvetica Neue"/>
                <a:ea typeface="Helvetica Neue"/>
                <a:cs typeface="Helvetica Neue"/>
                <a:sym typeface="Helvetica Neue"/>
              </a:rPr>
              <a:t>Orbital thinking</a:t>
            </a:r>
            <a:r>
              <a:rPr lang="en-GB" sz="1500">
                <a:solidFill>
                  <a:schemeClr val="dk1"/>
                </a:solidFill>
                <a:latin typeface="Helvetica Neue Light"/>
                <a:ea typeface="Helvetica Neue Light"/>
                <a:cs typeface="Helvetica Neue Light"/>
                <a:sym typeface="Helvetica Neue Light"/>
              </a:rPr>
              <a:t> </a:t>
            </a:r>
            <a:endParaRPr sz="1500">
              <a:solidFill>
                <a:schemeClr val="dk1"/>
              </a:solidFill>
              <a:latin typeface="Helvetica Neue Light"/>
              <a:ea typeface="Helvetica Neue Light"/>
              <a:cs typeface="Helvetica Neue Light"/>
              <a:sym typeface="Helvetica Neue Light"/>
            </a:endParaRPr>
          </a:p>
        </p:txBody>
      </p:sp>
      <p:sp>
        <p:nvSpPr>
          <p:cNvPr id="458" name="Google Shape;458;p4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29292"/>
                </a:solidFill>
              </a:rPr>
              <a:t>‹#›</a:t>
            </a:fld>
            <a:endParaRPr sz="900">
              <a:solidFill>
                <a:srgbClr val="929292"/>
              </a:solidFill>
            </a:endParaRPr>
          </a:p>
        </p:txBody>
      </p:sp>
      <p:sp>
        <p:nvSpPr>
          <p:cNvPr id="459" name="Google Shape;459;p48"/>
          <p:cNvSpPr txBox="1"/>
          <p:nvPr/>
        </p:nvSpPr>
        <p:spPr>
          <a:xfrm>
            <a:off x="757050" y="2101275"/>
            <a:ext cx="3620700" cy="282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500">
                <a:solidFill>
                  <a:srgbClr val="434343"/>
                </a:solidFill>
                <a:latin typeface="Helvetica Neue Light"/>
                <a:ea typeface="Helvetica Neue Light"/>
                <a:cs typeface="Helvetica Neue Light"/>
                <a:sym typeface="Helvetica Neue Light"/>
              </a:rPr>
              <a:t>Gen Z’s thinking is </a:t>
            </a:r>
            <a:r>
              <a:rPr b="1" lang="en-GB" sz="1500">
                <a:solidFill>
                  <a:srgbClr val="434343"/>
                </a:solidFill>
                <a:latin typeface="Helvetica Neue"/>
                <a:ea typeface="Helvetica Neue"/>
                <a:cs typeface="Helvetica Neue"/>
                <a:sym typeface="Helvetica Neue"/>
              </a:rPr>
              <a:t>affected by orbiting forces</a:t>
            </a:r>
            <a:r>
              <a:rPr lang="en-GB" sz="1500">
                <a:solidFill>
                  <a:srgbClr val="434343"/>
                </a:solidFill>
                <a:latin typeface="Helvetica Neue Light"/>
                <a:ea typeface="Helvetica Neue Light"/>
                <a:cs typeface="Helvetica Neue Light"/>
                <a:sym typeface="Helvetica Neue Light"/>
              </a:rPr>
              <a:t>: family influences, social ties, personal experiences, and trusted online sources. They interpret new information based on their orientation toward these various forces. </a:t>
            </a:r>
            <a:endParaRPr sz="1500">
              <a:solidFill>
                <a:srgbClr val="434343"/>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Clr>
                <a:schemeClr val="dk1"/>
              </a:buClr>
              <a:buSzPts val="1100"/>
              <a:buFont typeface="Arial"/>
              <a:buNone/>
            </a:pPr>
            <a:r>
              <a:t/>
            </a:r>
            <a:endParaRPr sz="1500">
              <a:solidFill>
                <a:srgbClr val="434343"/>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Clr>
                <a:schemeClr val="dk1"/>
              </a:buClr>
              <a:buSzPts val="1100"/>
              <a:buFont typeface="Arial"/>
              <a:buNone/>
            </a:pPr>
            <a:r>
              <a:t/>
            </a:r>
            <a:endParaRPr sz="1200">
              <a:solidFill>
                <a:srgbClr val="434343"/>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Clr>
                <a:schemeClr val="dk1"/>
              </a:buClr>
              <a:buSzPts val="1100"/>
              <a:buFont typeface="Arial"/>
              <a:buNone/>
            </a:pPr>
            <a:r>
              <a:t/>
            </a:r>
            <a:endParaRPr sz="1200">
              <a:solidFill>
                <a:srgbClr val="434343"/>
              </a:solidFill>
              <a:latin typeface="Helvetica Neue Light"/>
              <a:ea typeface="Helvetica Neue Light"/>
              <a:cs typeface="Helvetica Neue Light"/>
              <a:sym typeface="Helvetica Neue Light"/>
            </a:endParaRPr>
          </a:p>
        </p:txBody>
      </p:sp>
      <p:sp>
        <p:nvSpPr>
          <p:cNvPr id="460" name="Google Shape;460;p48"/>
          <p:cNvSpPr/>
          <p:nvPr/>
        </p:nvSpPr>
        <p:spPr>
          <a:xfrm>
            <a:off x="762825" y="1853450"/>
            <a:ext cx="1825200" cy="252600"/>
          </a:xfrm>
          <a:prstGeom prst="rect">
            <a:avLst/>
          </a:prstGeom>
          <a:no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WHAT DOES IT MEAN?</a:t>
            </a:r>
            <a:endParaRPr b="1" sz="800">
              <a:solidFill>
                <a:srgbClr val="434343"/>
              </a:solidFill>
              <a:latin typeface="Helvetica Neue"/>
              <a:ea typeface="Helvetica Neue"/>
              <a:cs typeface="Helvetica Neue"/>
              <a:sym typeface="Helvetica Neue"/>
            </a:endParaRPr>
          </a:p>
        </p:txBody>
      </p:sp>
      <p:sp>
        <p:nvSpPr>
          <p:cNvPr id="461" name="Google Shape;461;p48"/>
          <p:cNvSpPr txBox="1"/>
          <p:nvPr/>
        </p:nvSpPr>
        <p:spPr>
          <a:xfrm>
            <a:off x="4766250" y="2106050"/>
            <a:ext cx="3790500" cy="155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434343"/>
                </a:solidFill>
                <a:latin typeface="Helvetica Neue Light"/>
                <a:ea typeface="Helvetica Neue Light"/>
                <a:cs typeface="Helvetica Neue Light"/>
                <a:sym typeface="Helvetica Neue Light"/>
              </a:rPr>
              <a:t>Gen Z</a:t>
            </a:r>
            <a:r>
              <a:rPr lang="en-GB" sz="1200">
                <a:solidFill>
                  <a:srgbClr val="434343"/>
                </a:solidFill>
                <a:latin typeface="Helvetica Neue Light"/>
                <a:ea typeface="Helvetica Neue Light"/>
                <a:cs typeface="Helvetica Neue Light"/>
                <a:sym typeface="Helvetica Neue Light"/>
              </a:rPr>
              <a:t> users use orbital thinking to orient their evaluations with family, peers, and go-to sources.</a:t>
            </a:r>
            <a:endParaRPr sz="1500">
              <a:solidFill>
                <a:srgbClr val="434343"/>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Clr>
                <a:schemeClr val="dk1"/>
              </a:buClr>
              <a:buSzPts val="1100"/>
              <a:buFont typeface="Arial"/>
              <a:buNone/>
            </a:pPr>
            <a:r>
              <a:rPr lang="en-GB" sz="1200">
                <a:solidFill>
                  <a:srgbClr val="434343"/>
                </a:solidFill>
                <a:latin typeface="Helvetica Neue Light"/>
                <a:ea typeface="Helvetica Neue Light"/>
                <a:cs typeface="Helvetica Neue Light"/>
                <a:sym typeface="Helvetica Neue Light"/>
              </a:rPr>
              <a:t>Orbital thinking suggests potential for </a:t>
            </a:r>
            <a:r>
              <a:rPr b="1" lang="en-GB" sz="1200">
                <a:solidFill>
                  <a:srgbClr val="434343"/>
                </a:solidFill>
                <a:latin typeface="Helvetica Neue"/>
                <a:ea typeface="Helvetica Neue"/>
                <a:cs typeface="Helvetica Neue"/>
                <a:sym typeface="Helvetica Neue"/>
              </a:rPr>
              <a:t>reorientation</a:t>
            </a:r>
            <a:r>
              <a:rPr lang="en-GB" sz="1200">
                <a:solidFill>
                  <a:srgbClr val="434343"/>
                </a:solidFill>
                <a:latin typeface="Helvetica Neue Light"/>
                <a:ea typeface="Helvetica Neue Light"/>
                <a:cs typeface="Helvetica Neue Light"/>
                <a:sym typeface="Helvetica Neue Light"/>
              </a:rPr>
              <a:t>. A user’s gravitational center can shift as new values exert more pull. The most dramatic shifts are likely to result from social connections, whether online or off. </a:t>
            </a:r>
            <a:endParaRPr sz="1500">
              <a:solidFill>
                <a:srgbClr val="434343"/>
              </a:solidFill>
              <a:latin typeface="Helvetica Neue Light"/>
              <a:ea typeface="Helvetica Neue Light"/>
              <a:cs typeface="Helvetica Neue Light"/>
              <a:sym typeface="Helvetica Neue Light"/>
            </a:endParaRPr>
          </a:p>
        </p:txBody>
      </p:sp>
      <p:sp>
        <p:nvSpPr>
          <p:cNvPr id="462" name="Google Shape;462;p48"/>
          <p:cNvSpPr/>
          <p:nvPr/>
        </p:nvSpPr>
        <p:spPr>
          <a:xfrm>
            <a:off x="4772296" y="1853450"/>
            <a:ext cx="1910700" cy="252600"/>
          </a:xfrm>
          <a:prstGeom prst="rect">
            <a:avLst/>
          </a:prstGeom>
          <a:noFill/>
          <a:ln>
            <a:noFill/>
          </a:ln>
        </p:spPr>
        <p:txBody>
          <a:bodyPr anchorCtr="0" anchor="ctr" bIns="34275" lIns="68575" spcFirstLastPara="1" rIns="68575" wrap="square" tIns="34275">
            <a:noAutofit/>
          </a:bodyPr>
          <a:lstStyle/>
          <a:p>
            <a:pPr indent="0" lvl="0" marL="0" marR="0" rtl="0" algn="l">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HOW DOES IT WORK?</a:t>
            </a:r>
            <a:endParaRPr b="1">
              <a:solidFill>
                <a:srgbClr val="434343"/>
              </a:solidFill>
              <a:latin typeface="Helvetica Neue"/>
              <a:ea typeface="Helvetica Neue"/>
              <a:cs typeface="Helvetica Neue"/>
              <a:sym typeface="Helvetica Neue"/>
            </a:endParaRPr>
          </a:p>
        </p:txBody>
      </p:sp>
      <p:cxnSp>
        <p:nvCxnSpPr>
          <p:cNvPr id="463" name="Google Shape;463;p48"/>
          <p:cNvCxnSpPr/>
          <p:nvPr/>
        </p:nvCxnSpPr>
        <p:spPr>
          <a:xfrm>
            <a:off x="4572000" y="1561600"/>
            <a:ext cx="0" cy="2945700"/>
          </a:xfrm>
          <a:prstGeom prst="straightConnector1">
            <a:avLst/>
          </a:prstGeom>
          <a:noFill/>
          <a:ln cap="flat" cmpd="sng" w="9525">
            <a:solidFill>
              <a:srgbClr val="434343"/>
            </a:solidFill>
            <a:prstDash val="solid"/>
            <a:miter lim="800000"/>
            <a:headEnd len="sm" w="sm" type="none"/>
            <a:tailEnd len="sm" w="sm" type="none"/>
          </a:ln>
        </p:spPr>
      </p:cxnSp>
      <p:pic>
        <p:nvPicPr>
          <p:cNvPr id="464" name="Google Shape;464;p48"/>
          <p:cNvPicPr preferRelativeResize="0"/>
          <p:nvPr/>
        </p:nvPicPr>
        <p:blipFill>
          <a:blip r:embed="rId3">
            <a:alphaModFix/>
          </a:blip>
          <a:stretch>
            <a:fillRect/>
          </a:stretch>
        </p:blipFill>
        <p:spPr>
          <a:xfrm>
            <a:off x="3533209" y="1239875"/>
            <a:ext cx="844550" cy="830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cxnSp>
        <p:nvCxnSpPr>
          <p:cNvPr id="469" name="Google Shape;469;p49"/>
          <p:cNvCxnSpPr/>
          <p:nvPr/>
        </p:nvCxnSpPr>
        <p:spPr>
          <a:xfrm>
            <a:off x="337025" y="-4800"/>
            <a:ext cx="0" cy="5153100"/>
          </a:xfrm>
          <a:prstGeom prst="straightConnector1">
            <a:avLst/>
          </a:prstGeom>
          <a:noFill/>
          <a:ln cap="flat" cmpd="sng" w="9525">
            <a:solidFill>
              <a:schemeClr val="dk2"/>
            </a:solidFill>
            <a:prstDash val="solid"/>
            <a:round/>
            <a:headEnd len="med" w="med" type="none"/>
            <a:tailEnd len="med" w="med" type="none"/>
          </a:ln>
        </p:spPr>
      </p:cxnSp>
      <p:sp>
        <p:nvSpPr>
          <p:cNvPr id="470" name="Google Shape;470;p4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29292"/>
                </a:solidFill>
              </a:rPr>
              <a:t>‹#›</a:t>
            </a:fld>
            <a:endParaRPr sz="900">
              <a:solidFill>
                <a:srgbClr val="929292"/>
              </a:solidFill>
            </a:endParaRPr>
          </a:p>
        </p:txBody>
      </p:sp>
      <p:grpSp>
        <p:nvGrpSpPr>
          <p:cNvPr id="471" name="Google Shape;471;p49"/>
          <p:cNvGrpSpPr/>
          <p:nvPr/>
        </p:nvGrpSpPr>
        <p:grpSpPr>
          <a:xfrm>
            <a:off x="913949" y="688500"/>
            <a:ext cx="7316101" cy="4071300"/>
            <a:chOff x="674400" y="669500"/>
            <a:chExt cx="7316101" cy="4071300"/>
          </a:xfrm>
        </p:grpSpPr>
        <p:pic>
          <p:nvPicPr>
            <p:cNvPr id="472" name="Google Shape;472;p49"/>
            <p:cNvPicPr preferRelativeResize="0"/>
            <p:nvPr/>
          </p:nvPicPr>
          <p:blipFill rotWithShape="1">
            <a:blip r:embed="rId3">
              <a:alphaModFix/>
            </a:blip>
            <a:srcRect b="49428" l="0" r="50477" t="0"/>
            <a:stretch/>
          </p:blipFill>
          <p:spPr>
            <a:xfrm>
              <a:off x="674400" y="669516"/>
              <a:ext cx="7316101" cy="4071073"/>
            </a:xfrm>
            <a:prstGeom prst="rect">
              <a:avLst/>
            </a:prstGeom>
            <a:noFill/>
            <a:ln>
              <a:noFill/>
            </a:ln>
          </p:spPr>
        </p:pic>
        <p:sp>
          <p:nvSpPr>
            <p:cNvPr id="473" name="Google Shape;473;p49"/>
            <p:cNvSpPr/>
            <p:nvPr/>
          </p:nvSpPr>
          <p:spPr>
            <a:xfrm>
              <a:off x="674401" y="669500"/>
              <a:ext cx="2493900" cy="4071300"/>
            </a:xfrm>
            <a:prstGeom prst="rect">
              <a:avLst/>
            </a:prstGeom>
            <a:solidFill>
              <a:srgbClr val="D9D9D9">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4" name="Google Shape;474;p49"/>
          <p:cNvPicPr preferRelativeResize="0"/>
          <p:nvPr/>
        </p:nvPicPr>
        <p:blipFill rotWithShape="1">
          <a:blip r:embed="rId4">
            <a:alphaModFix/>
          </a:blip>
          <a:srcRect b="16860" l="0" r="0" t="0"/>
          <a:stretch/>
        </p:blipFill>
        <p:spPr>
          <a:xfrm>
            <a:off x="1994951" y="1030663"/>
            <a:ext cx="220093" cy="183000"/>
          </a:xfrm>
          <a:prstGeom prst="rect">
            <a:avLst/>
          </a:prstGeom>
          <a:noFill/>
          <a:ln>
            <a:noFill/>
          </a:ln>
        </p:spPr>
      </p:pic>
      <p:sp>
        <p:nvSpPr>
          <p:cNvPr id="475" name="Google Shape;475;p49"/>
          <p:cNvSpPr txBox="1"/>
          <p:nvPr/>
        </p:nvSpPr>
        <p:spPr>
          <a:xfrm>
            <a:off x="1035350" y="1566025"/>
            <a:ext cx="2286900" cy="1721400"/>
          </a:xfrm>
          <a:prstGeom prst="rect">
            <a:avLst/>
          </a:prstGeom>
          <a:no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Clr>
                <a:schemeClr val="dk1"/>
              </a:buClr>
              <a:buSzPts val="1100"/>
              <a:buFont typeface="Arial"/>
              <a:buNone/>
            </a:pPr>
            <a:r>
              <a:rPr i="1" lang="en-GB" sz="1300">
                <a:latin typeface="Helvetica Neue Light"/>
                <a:ea typeface="Helvetica Neue Light"/>
                <a:cs typeface="Helvetica Neue Light"/>
                <a:sym typeface="Helvetica Neue Light"/>
              </a:rPr>
              <a:t>Before my sister and I moved out of the house, we were more Republican leaning. When I went to college, I learned a lot of different things. My family had this idea that it was going to turn me into a liberal.</a:t>
            </a:r>
            <a:endParaRPr sz="1300">
              <a:latin typeface="Helvetica Neue Light"/>
              <a:ea typeface="Helvetica Neue Light"/>
              <a:cs typeface="Helvetica Neue Light"/>
              <a:sym typeface="Helvetica Neue Light"/>
            </a:endParaRPr>
          </a:p>
        </p:txBody>
      </p:sp>
      <p:sp>
        <p:nvSpPr>
          <p:cNvPr id="476" name="Google Shape;476;p49"/>
          <p:cNvSpPr txBox="1"/>
          <p:nvPr/>
        </p:nvSpPr>
        <p:spPr>
          <a:xfrm>
            <a:off x="1215050" y="3746175"/>
            <a:ext cx="1959600" cy="338700"/>
          </a:xfrm>
          <a:prstGeom prst="rect">
            <a:avLst/>
          </a:prstGeom>
          <a:noFill/>
          <a:ln>
            <a:noFill/>
          </a:ln>
        </p:spPr>
        <p:txBody>
          <a:bodyPr anchorCtr="0" anchor="t" bIns="91425" lIns="91425" spcFirstLastPara="1" rIns="91425" wrap="square" tIns="91425">
            <a:spAutoFit/>
          </a:bodyPr>
          <a:lstStyle/>
          <a:p>
            <a:pPr indent="0" lvl="0" marL="0" rtl="0" algn="r">
              <a:lnSpc>
                <a:spcPct val="120000"/>
              </a:lnSpc>
              <a:spcBef>
                <a:spcPts val="0"/>
              </a:spcBef>
              <a:spcAft>
                <a:spcPts val="0"/>
              </a:spcAft>
              <a:buNone/>
            </a:pPr>
            <a:r>
              <a:rPr lang="en-GB" sz="1000">
                <a:latin typeface="Helvetica Neue Light"/>
                <a:ea typeface="Helvetica Neue Light"/>
                <a:cs typeface="Helvetica Neue Light"/>
                <a:sym typeface="Helvetica Neue Light"/>
              </a:rPr>
              <a:t>–  Alex (18-24 / Mainstream)</a:t>
            </a:r>
            <a:endParaRPr sz="1000">
              <a:latin typeface="Helvetica Neue Light"/>
              <a:ea typeface="Helvetica Neue Light"/>
              <a:cs typeface="Helvetica Neue Light"/>
              <a:sym typeface="Helvetica Neue Light"/>
            </a:endParaRPr>
          </a:p>
        </p:txBody>
      </p:sp>
      <p:sp>
        <p:nvSpPr>
          <p:cNvPr id="477" name="Google Shape;477;p49"/>
          <p:cNvSpPr/>
          <p:nvPr/>
        </p:nvSpPr>
        <p:spPr>
          <a:xfrm>
            <a:off x="175400" y="203125"/>
            <a:ext cx="3147000" cy="47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GB" sz="1500">
                <a:solidFill>
                  <a:schemeClr val="dk1"/>
                </a:solidFill>
                <a:latin typeface="Helvetica Neue Light"/>
                <a:ea typeface="Helvetica Neue Light"/>
                <a:cs typeface="Helvetica Neue Light"/>
                <a:sym typeface="Helvetica Neue Light"/>
              </a:rPr>
              <a:t>O</a:t>
            </a:r>
            <a:r>
              <a:rPr lang="en-GB" sz="1500">
                <a:solidFill>
                  <a:schemeClr val="dk1"/>
                </a:solidFill>
                <a:latin typeface="Helvetica Neue Light"/>
                <a:ea typeface="Helvetica Neue Light"/>
                <a:cs typeface="Helvetica Neue Light"/>
                <a:sym typeface="Helvetica Neue Light"/>
              </a:rPr>
              <a:t>rbital thinking in action </a:t>
            </a:r>
            <a:endParaRPr/>
          </a:p>
        </p:txBody>
      </p:sp>
      <p:sp>
        <p:nvSpPr>
          <p:cNvPr id="478" name="Google Shape;478;p49"/>
          <p:cNvSpPr/>
          <p:nvPr/>
        </p:nvSpPr>
        <p:spPr>
          <a:xfrm>
            <a:off x="765343" y="4586400"/>
            <a:ext cx="303300" cy="303300"/>
          </a:xfrm>
          <a:prstGeom prst="rect">
            <a:avLst/>
          </a:prstGeom>
          <a:solidFill>
            <a:srgbClr val="903319">
              <a:alpha val="4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5DBE4"/>
        </a:solidFill>
      </p:bgPr>
    </p:bg>
    <p:spTree>
      <p:nvGrpSpPr>
        <p:cNvPr id="482" name="Shape 482"/>
        <p:cNvGrpSpPr/>
        <p:nvPr/>
      </p:nvGrpSpPr>
      <p:grpSpPr>
        <a:xfrm>
          <a:off x="0" y="0"/>
          <a:ext cx="0" cy="0"/>
          <a:chOff x="0" y="0"/>
          <a:chExt cx="0" cy="0"/>
        </a:xfrm>
      </p:grpSpPr>
      <p:sp>
        <p:nvSpPr>
          <p:cNvPr id="483" name="Google Shape;483;p50"/>
          <p:cNvSpPr/>
          <p:nvPr/>
        </p:nvSpPr>
        <p:spPr>
          <a:xfrm>
            <a:off x="324482" y="303325"/>
            <a:ext cx="2722200" cy="183000"/>
          </a:xfrm>
          <a:prstGeom prst="rect">
            <a:avLst/>
          </a:prstGeom>
          <a:no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Clr>
                <a:schemeClr val="dk1"/>
              </a:buClr>
              <a:buFont typeface="Arial"/>
              <a:buNone/>
            </a:pPr>
            <a:r>
              <a:rPr b="1" lang="en-GB" sz="800">
                <a:solidFill>
                  <a:srgbClr val="434343"/>
                </a:solidFill>
                <a:latin typeface="Helvetica Neue"/>
                <a:ea typeface="Helvetica Neue"/>
                <a:cs typeface="Helvetica Neue"/>
                <a:sym typeface="Helvetica Neue"/>
              </a:rPr>
              <a:t>CASE STUDY</a:t>
            </a:r>
            <a:r>
              <a:rPr lang="en-GB" sz="800">
                <a:solidFill>
                  <a:srgbClr val="434343"/>
                </a:solidFill>
                <a:latin typeface="Helvetica Neue"/>
                <a:ea typeface="Helvetica Neue"/>
                <a:cs typeface="Helvetica Neue"/>
                <a:sym typeface="Helvetica Neue"/>
              </a:rPr>
              <a:t> // Newsmax</a:t>
            </a:r>
            <a:endParaRPr b="1" sz="800">
              <a:solidFill>
                <a:srgbClr val="434343"/>
              </a:solidFill>
              <a:latin typeface="Helvetica Neue"/>
              <a:ea typeface="Helvetica Neue"/>
              <a:cs typeface="Helvetica Neue"/>
              <a:sym typeface="Helvetica Neue"/>
            </a:endParaRPr>
          </a:p>
        </p:txBody>
      </p:sp>
      <p:sp>
        <p:nvSpPr>
          <p:cNvPr id="484" name="Google Shape;484;p50"/>
          <p:cNvSpPr txBox="1"/>
          <p:nvPr/>
        </p:nvSpPr>
        <p:spPr>
          <a:xfrm>
            <a:off x="5290575" y="1172013"/>
            <a:ext cx="3369300" cy="2503800"/>
          </a:xfrm>
          <a:prstGeom prst="rect">
            <a:avLst/>
          </a:prstGeom>
          <a:no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Clr>
                <a:schemeClr val="dk1"/>
              </a:buClr>
              <a:buSzPts val="1500"/>
              <a:buFont typeface="Helvetica Neue Light"/>
              <a:buNone/>
            </a:pPr>
            <a:r>
              <a:rPr lang="en-GB" sz="1500">
                <a:solidFill>
                  <a:schemeClr val="dk1"/>
                </a:solidFill>
                <a:latin typeface="Helvetica Neue Light"/>
                <a:ea typeface="Helvetica Neue Light"/>
                <a:cs typeface="Helvetica Neue Light"/>
                <a:sym typeface="Helvetica Neue Light"/>
              </a:rPr>
              <a:t>Many participants emphasized that the </a:t>
            </a:r>
            <a:r>
              <a:rPr b="1" lang="en-GB" sz="1500">
                <a:solidFill>
                  <a:schemeClr val="dk1"/>
                </a:solidFill>
                <a:latin typeface="Helvetica Neue"/>
                <a:ea typeface="Helvetica Neue"/>
                <a:cs typeface="Helvetica Neue"/>
                <a:sym typeface="Helvetica Neue"/>
              </a:rPr>
              <a:t>news consumed by older family members </a:t>
            </a:r>
            <a:r>
              <a:rPr lang="en-GB" sz="1500">
                <a:solidFill>
                  <a:schemeClr val="dk1"/>
                </a:solidFill>
                <a:latin typeface="Helvetica Neue Light"/>
                <a:ea typeface="Helvetica Neue Light"/>
                <a:cs typeface="Helvetica Neue Light"/>
                <a:sym typeface="Helvetica Neue Light"/>
              </a:rPr>
              <a:t>shapes their own sense of what is credible online. </a:t>
            </a:r>
            <a:endParaRPr sz="1500">
              <a:solidFill>
                <a:schemeClr val="dk1"/>
              </a:solidFill>
              <a:latin typeface="Helvetica Neue Light"/>
              <a:ea typeface="Helvetica Neue Light"/>
              <a:cs typeface="Helvetica Neue Light"/>
              <a:sym typeface="Helvetica Neue Light"/>
            </a:endParaRPr>
          </a:p>
          <a:p>
            <a:pPr indent="0" lvl="0" marL="0" marR="0" rtl="0" algn="l">
              <a:lnSpc>
                <a:spcPct val="120000"/>
              </a:lnSpc>
              <a:spcBef>
                <a:spcPts val="0"/>
              </a:spcBef>
              <a:spcAft>
                <a:spcPts val="0"/>
              </a:spcAft>
              <a:buClr>
                <a:schemeClr val="dk1"/>
              </a:buClr>
              <a:buSzPts val="1500"/>
              <a:buFont typeface="Helvetica Neue Light"/>
              <a:buNone/>
            </a:pPr>
            <a:r>
              <a:t/>
            </a:r>
            <a:endParaRPr sz="1200">
              <a:solidFill>
                <a:schemeClr val="dk1"/>
              </a:solidFill>
              <a:latin typeface="Helvetica Neue Light"/>
              <a:ea typeface="Helvetica Neue Light"/>
              <a:cs typeface="Helvetica Neue Light"/>
              <a:sym typeface="Helvetica Neue Light"/>
            </a:endParaRPr>
          </a:p>
          <a:p>
            <a:pPr indent="0" lvl="0" marL="0" marR="0" rtl="0" algn="l">
              <a:lnSpc>
                <a:spcPct val="120000"/>
              </a:lnSpc>
              <a:spcBef>
                <a:spcPts val="0"/>
              </a:spcBef>
              <a:spcAft>
                <a:spcPts val="0"/>
              </a:spcAft>
              <a:buClr>
                <a:schemeClr val="dk1"/>
              </a:buClr>
              <a:buSzPts val="1500"/>
              <a:buFont typeface="Helvetica Neue Light"/>
              <a:buNone/>
            </a:pPr>
            <a:r>
              <a:rPr lang="en-GB" sz="1200">
                <a:solidFill>
                  <a:schemeClr val="dk1"/>
                </a:solidFill>
                <a:latin typeface="Helvetica Neue Light"/>
                <a:ea typeface="Helvetica Neue Light"/>
                <a:cs typeface="Helvetica Neue Light"/>
                <a:sym typeface="Helvetica Neue Light"/>
              </a:rPr>
              <a:t>Whether watching Newsmax with grandparents or listening to NPR before going to school, Gen Zers’ experiences with traditional news media at home shape how they judge information online.</a:t>
            </a:r>
            <a:endParaRPr sz="1200">
              <a:solidFill>
                <a:schemeClr val="dk1"/>
              </a:solidFill>
              <a:latin typeface="Helvetica Neue Light"/>
              <a:ea typeface="Helvetica Neue Light"/>
              <a:cs typeface="Helvetica Neue Light"/>
              <a:sym typeface="Helvetica Neue Light"/>
            </a:endParaRPr>
          </a:p>
          <a:p>
            <a:pPr indent="0" lvl="0" marL="0" marR="0" rtl="0" algn="l">
              <a:lnSpc>
                <a:spcPct val="120000"/>
              </a:lnSpc>
              <a:spcBef>
                <a:spcPts val="0"/>
              </a:spcBef>
              <a:spcAft>
                <a:spcPts val="0"/>
              </a:spcAft>
              <a:buClr>
                <a:schemeClr val="dk1"/>
              </a:buClr>
              <a:buSzPts val="1500"/>
              <a:buFont typeface="Helvetica Neue Light"/>
              <a:buNone/>
            </a:pPr>
            <a:r>
              <a:t/>
            </a:r>
            <a:endParaRPr sz="1200">
              <a:solidFill>
                <a:schemeClr val="dk1"/>
              </a:solidFill>
              <a:latin typeface="Helvetica Neue Light"/>
              <a:ea typeface="Helvetica Neue Light"/>
              <a:cs typeface="Helvetica Neue Light"/>
              <a:sym typeface="Helvetica Neue Light"/>
            </a:endParaRPr>
          </a:p>
          <a:p>
            <a:pPr indent="0" lvl="0" marL="0" marR="0" rtl="0" algn="l">
              <a:lnSpc>
                <a:spcPct val="120000"/>
              </a:lnSpc>
              <a:spcBef>
                <a:spcPts val="0"/>
              </a:spcBef>
              <a:spcAft>
                <a:spcPts val="0"/>
              </a:spcAft>
              <a:buClr>
                <a:schemeClr val="dk1"/>
              </a:buClr>
              <a:buSzPts val="1500"/>
              <a:buFont typeface="Helvetica Neue Light"/>
              <a:buNone/>
            </a:pPr>
            <a:r>
              <a:rPr lang="en-GB" sz="1200">
                <a:solidFill>
                  <a:schemeClr val="dk1"/>
                </a:solidFill>
                <a:latin typeface="Helvetica Neue Light"/>
                <a:ea typeface="Helvetica Neue Light"/>
                <a:cs typeface="Helvetica Neue Light"/>
                <a:sym typeface="Helvetica Neue Light"/>
              </a:rPr>
              <a:t>In time, Gen Zers</a:t>
            </a:r>
            <a:r>
              <a:rPr lang="en-GB" sz="1200">
                <a:solidFill>
                  <a:schemeClr val="dk1"/>
                </a:solidFill>
                <a:latin typeface="Helvetica Neue Light"/>
                <a:ea typeface="Helvetica Neue Light"/>
                <a:cs typeface="Helvetica Neue Light"/>
                <a:sym typeface="Helvetica Neue Light"/>
              </a:rPr>
              <a:t> may travel away from these early family influences, if they encounter a strong enough pull by another value-system or person.  </a:t>
            </a:r>
            <a:endParaRPr sz="1200">
              <a:solidFill>
                <a:schemeClr val="dk1"/>
              </a:solidFill>
              <a:latin typeface="Helvetica Neue Light"/>
              <a:ea typeface="Helvetica Neue Light"/>
              <a:cs typeface="Helvetica Neue Light"/>
              <a:sym typeface="Helvetica Neue Light"/>
            </a:endParaRPr>
          </a:p>
          <a:p>
            <a:pPr indent="0" lvl="0" marL="0" marR="0" rtl="0" algn="l">
              <a:lnSpc>
                <a:spcPct val="120000"/>
              </a:lnSpc>
              <a:spcBef>
                <a:spcPts val="0"/>
              </a:spcBef>
              <a:spcAft>
                <a:spcPts val="0"/>
              </a:spcAft>
              <a:buClr>
                <a:schemeClr val="dk1"/>
              </a:buClr>
              <a:buSzPts val="1500"/>
              <a:buFont typeface="Helvetica Neue Light"/>
              <a:buNone/>
            </a:pPr>
            <a:r>
              <a:t/>
            </a:r>
            <a:endParaRPr sz="1200">
              <a:solidFill>
                <a:schemeClr val="dk1"/>
              </a:solidFill>
              <a:latin typeface="Helvetica Neue Light"/>
              <a:ea typeface="Helvetica Neue Light"/>
              <a:cs typeface="Helvetica Neue Light"/>
              <a:sym typeface="Helvetica Neue Light"/>
            </a:endParaRPr>
          </a:p>
          <a:p>
            <a:pPr indent="0" lvl="0" marL="0" marR="0" rtl="0" algn="l">
              <a:lnSpc>
                <a:spcPct val="120000"/>
              </a:lnSpc>
              <a:spcBef>
                <a:spcPts val="0"/>
              </a:spcBef>
              <a:spcAft>
                <a:spcPts val="0"/>
              </a:spcAft>
              <a:buClr>
                <a:schemeClr val="dk1"/>
              </a:buClr>
              <a:buSzPts val="1500"/>
              <a:buFont typeface="Helvetica Neue Light"/>
              <a:buNone/>
            </a:pPr>
            <a:r>
              <a:t/>
            </a:r>
            <a:endParaRPr sz="1500">
              <a:solidFill>
                <a:schemeClr val="dk1"/>
              </a:solidFill>
              <a:latin typeface="Helvetica Neue Light"/>
              <a:ea typeface="Helvetica Neue Light"/>
              <a:cs typeface="Helvetica Neue Light"/>
              <a:sym typeface="Helvetica Neue Light"/>
            </a:endParaRPr>
          </a:p>
          <a:p>
            <a:pPr indent="0" lvl="0" marL="0" marR="0" rtl="0" algn="l">
              <a:lnSpc>
                <a:spcPct val="120000"/>
              </a:lnSpc>
              <a:spcBef>
                <a:spcPts val="0"/>
              </a:spcBef>
              <a:spcAft>
                <a:spcPts val="0"/>
              </a:spcAft>
              <a:buClr>
                <a:schemeClr val="dk1"/>
              </a:buClr>
              <a:buSzPts val="1500"/>
              <a:buFont typeface="Helvetica Neue Light"/>
              <a:buNone/>
            </a:pPr>
            <a:r>
              <a:t/>
            </a:r>
            <a:endParaRPr sz="1500">
              <a:solidFill>
                <a:schemeClr val="dk1"/>
              </a:solidFill>
              <a:latin typeface="Helvetica Neue Light"/>
              <a:ea typeface="Helvetica Neue Light"/>
              <a:cs typeface="Helvetica Neue Light"/>
              <a:sym typeface="Helvetica Neue Light"/>
            </a:endParaRPr>
          </a:p>
        </p:txBody>
      </p:sp>
      <p:pic>
        <p:nvPicPr>
          <p:cNvPr id="485" name="Google Shape;485;p50"/>
          <p:cNvPicPr preferRelativeResize="0"/>
          <p:nvPr/>
        </p:nvPicPr>
        <p:blipFill>
          <a:blip r:embed="rId3">
            <a:alphaModFix/>
          </a:blip>
          <a:stretch>
            <a:fillRect/>
          </a:stretch>
        </p:blipFill>
        <p:spPr>
          <a:xfrm>
            <a:off x="324475" y="1172013"/>
            <a:ext cx="4648450" cy="31523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CFC"/>
        </a:solidFill>
      </p:bgPr>
    </p:bg>
    <p:spTree>
      <p:nvGrpSpPr>
        <p:cNvPr id="240" name="Shape 240"/>
        <p:cNvGrpSpPr/>
        <p:nvPr/>
      </p:nvGrpSpPr>
      <p:grpSpPr>
        <a:xfrm>
          <a:off x="0" y="0"/>
          <a:ext cx="0" cy="0"/>
          <a:chOff x="0" y="0"/>
          <a:chExt cx="0" cy="0"/>
        </a:xfrm>
      </p:grpSpPr>
      <p:sp>
        <p:nvSpPr>
          <p:cNvPr id="241" name="Google Shape;241;p33"/>
          <p:cNvSpPr txBox="1"/>
          <p:nvPr>
            <p:ph type="title"/>
          </p:nvPr>
        </p:nvSpPr>
        <p:spPr>
          <a:xfrm>
            <a:off x="243925" y="127800"/>
            <a:ext cx="2808000" cy="755700"/>
          </a:xfrm>
          <a:prstGeom prst="rect">
            <a:avLst/>
          </a:prstGeom>
          <a:noFill/>
        </p:spPr>
        <p:txBody>
          <a:bodyPr anchorCtr="0" anchor="t" bIns="91425" lIns="91425" spcFirstLastPara="1" rIns="91425" wrap="square" tIns="91425">
            <a:norm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Table of </a:t>
            </a:r>
            <a:br>
              <a:rPr lang="en-GB" sz="1800">
                <a:latin typeface="Helvetica Neue Light"/>
                <a:ea typeface="Helvetica Neue Light"/>
                <a:cs typeface="Helvetica Neue Light"/>
                <a:sym typeface="Helvetica Neue Light"/>
              </a:rPr>
            </a:br>
            <a:r>
              <a:rPr lang="en-GB" sz="1800">
                <a:latin typeface="Helvetica Neue Light"/>
                <a:ea typeface="Helvetica Neue Light"/>
                <a:cs typeface="Helvetica Neue Light"/>
                <a:sym typeface="Helvetica Neue Light"/>
              </a:rPr>
              <a:t>Contents</a:t>
            </a:r>
            <a:endParaRPr sz="1800">
              <a:latin typeface="Helvetica Neue Light"/>
              <a:ea typeface="Helvetica Neue Light"/>
              <a:cs typeface="Helvetica Neue Light"/>
              <a:sym typeface="Helvetica Neue Light"/>
            </a:endParaRPr>
          </a:p>
        </p:txBody>
      </p:sp>
      <p:graphicFrame>
        <p:nvGraphicFramePr>
          <p:cNvPr id="242" name="Google Shape;242;p33"/>
          <p:cNvGraphicFramePr/>
          <p:nvPr/>
        </p:nvGraphicFramePr>
        <p:xfrm>
          <a:off x="243919" y="986619"/>
          <a:ext cx="3000000" cy="3000000"/>
        </p:xfrm>
        <a:graphic>
          <a:graphicData uri="http://schemas.openxmlformats.org/drawingml/2006/table">
            <a:tbl>
              <a:tblPr>
                <a:noFill/>
                <a:tableStyleId>{FD2290DF-51EA-425C-A3F6-1F638F0E8204}</a:tableStyleId>
              </a:tblPr>
              <a:tblGrid>
                <a:gridCol w="287175"/>
                <a:gridCol w="3298475"/>
                <a:gridCol w="385925"/>
              </a:tblGrid>
              <a:tr h="427550">
                <a:tc>
                  <a:txBody>
                    <a:bodyPr/>
                    <a:lstStyle/>
                    <a:p>
                      <a:pPr indent="0" lvl="0" marL="0" rtl="0" algn="ctr">
                        <a:lnSpc>
                          <a:spcPct val="115000"/>
                        </a:lnSpc>
                        <a:spcBef>
                          <a:spcPts val="0"/>
                        </a:spcBef>
                        <a:spcAft>
                          <a:spcPts val="0"/>
                        </a:spcAft>
                        <a:buClr>
                          <a:srgbClr val="000000"/>
                        </a:buClr>
                        <a:buSzPts val="800"/>
                        <a:buFont typeface="Arial"/>
                        <a:buNone/>
                      </a:pPr>
                      <a:r>
                        <a:rPr b="1" lang="en-GB" sz="1000">
                          <a:latin typeface="Helvetica Neue"/>
                          <a:ea typeface="Helvetica Neue"/>
                          <a:cs typeface="Helvetica Neue"/>
                          <a:sym typeface="Helvetica Neue"/>
                        </a:rPr>
                        <a:t>1</a:t>
                      </a:r>
                      <a:endParaRPr b="1" sz="1000">
                        <a:latin typeface="Helvetica Neue"/>
                        <a:ea typeface="Helvetica Neue"/>
                        <a:cs typeface="Helvetica Neue"/>
                        <a:sym typeface="Helvetica Neue"/>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lnSpc>
                          <a:spcPct val="115000"/>
                        </a:lnSpc>
                        <a:spcBef>
                          <a:spcPts val="0"/>
                        </a:spcBef>
                        <a:spcAft>
                          <a:spcPts val="0"/>
                        </a:spcAft>
                        <a:buClr>
                          <a:srgbClr val="0059AB"/>
                        </a:buClr>
                        <a:buSzPts val="1100"/>
                        <a:buFont typeface="Arial"/>
                        <a:buNone/>
                      </a:pPr>
                      <a:r>
                        <a:rPr b="1" lang="en-GB" sz="1000">
                          <a:latin typeface="Helvetica Neue"/>
                          <a:ea typeface="Helvetica Neue"/>
                          <a:cs typeface="Helvetica Neue"/>
                          <a:sym typeface="Helvetica Neue"/>
                        </a:rPr>
                        <a:t>Mission</a:t>
                      </a:r>
                      <a:endParaRPr b="1" sz="800">
                        <a:solidFill>
                          <a:srgbClr val="434343"/>
                        </a:solidFill>
                        <a:latin typeface="Helvetica Neue"/>
                        <a:ea typeface="Helvetica Neue"/>
                        <a:cs typeface="Helvetica Neue"/>
                        <a:sym typeface="Helvetica Neue"/>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800">
                          <a:solidFill>
                            <a:srgbClr val="434343"/>
                          </a:solidFill>
                          <a:latin typeface="Helvetica Neue Light"/>
                          <a:ea typeface="Helvetica Neue Light"/>
                          <a:cs typeface="Helvetica Neue Light"/>
                          <a:sym typeface="Helvetica Neue Light"/>
                        </a:rPr>
                        <a:t>3</a:t>
                      </a:r>
                      <a:endParaRPr sz="800">
                        <a:solidFill>
                          <a:srgbClr val="434343"/>
                        </a:solidFill>
                        <a:latin typeface="Helvetica Neue Light"/>
                        <a:ea typeface="Helvetica Neue Light"/>
                        <a:cs typeface="Helvetica Neue Light"/>
                        <a:sym typeface="Helvetica Neue Light"/>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rgbClr val="EFEFEF"/>
                      </a:solidFill>
                      <a:prstDash val="solid"/>
                      <a:round/>
                      <a:headEnd len="sm" w="sm" type="none"/>
                      <a:tailEnd len="sm" w="sm" type="none"/>
                    </a:lnB>
                  </a:tcPr>
                </a:tc>
              </a:tr>
              <a:tr h="427550">
                <a:tc>
                  <a:txBody>
                    <a:bodyPr/>
                    <a:lstStyle/>
                    <a:p>
                      <a:pPr indent="0" lvl="0" marL="0" rtl="0" algn="ctr">
                        <a:lnSpc>
                          <a:spcPct val="115000"/>
                        </a:lnSpc>
                        <a:spcBef>
                          <a:spcPts val="0"/>
                        </a:spcBef>
                        <a:spcAft>
                          <a:spcPts val="0"/>
                        </a:spcAft>
                        <a:buNone/>
                      </a:pPr>
                      <a:r>
                        <a:rPr b="1" lang="en-GB" sz="1000">
                          <a:latin typeface="Helvetica Neue"/>
                          <a:ea typeface="Helvetica Neue"/>
                          <a:cs typeface="Helvetica Neue"/>
                          <a:sym typeface="Helvetica Neue"/>
                        </a:rPr>
                        <a:t>2</a:t>
                      </a:r>
                      <a:endParaRPr b="1" sz="1000">
                        <a:latin typeface="Helvetica Neue"/>
                        <a:ea typeface="Helvetica Neue"/>
                        <a:cs typeface="Helvetica Neue"/>
                        <a:sym typeface="Helvetica Neue"/>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00">
                          <a:latin typeface="Helvetica Neue"/>
                          <a:ea typeface="Helvetica Neue"/>
                          <a:cs typeface="Helvetica Neue"/>
                          <a:sym typeface="Helvetica Neue"/>
                        </a:rPr>
                        <a:t>Methodology</a:t>
                      </a:r>
                      <a:endParaRPr b="1" sz="1000">
                        <a:latin typeface="Helvetica Neue"/>
                        <a:ea typeface="Helvetica Neue"/>
                        <a:cs typeface="Helvetica Neue"/>
                        <a:sym typeface="Helvetica Neue"/>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800">
                          <a:solidFill>
                            <a:srgbClr val="434343"/>
                          </a:solidFill>
                          <a:latin typeface="Helvetica Neue Light"/>
                          <a:ea typeface="Helvetica Neue Light"/>
                          <a:cs typeface="Helvetica Neue Light"/>
                          <a:sym typeface="Helvetica Neue Light"/>
                        </a:rPr>
                        <a:t>4</a:t>
                      </a:r>
                      <a:endParaRPr sz="800">
                        <a:solidFill>
                          <a:srgbClr val="434343"/>
                        </a:solidFill>
                        <a:latin typeface="Helvetica Neue Light"/>
                        <a:ea typeface="Helvetica Neue Light"/>
                        <a:cs typeface="Helvetica Neue Light"/>
                        <a:sym typeface="Helvetica Neue Light"/>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27550">
                <a:tc>
                  <a:txBody>
                    <a:bodyPr/>
                    <a:lstStyle/>
                    <a:p>
                      <a:pPr indent="0" lvl="0" marL="0" rtl="0" algn="ctr">
                        <a:lnSpc>
                          <a:spcPct val="115000"/>
                        </a:lnSpc>
                        <a:spcBef>
                          <a:spcPts val="0"/>
                        </a:spcBef>
                        <a:spcAft>
                          <a:spcPts val="0"/>
                        </a:spcAft>
                        <a:buClr>
                          <a:srgbClr val="000000"/>
                        </a:buClr>
                        <a:buSzPts val="800"/>
                        <a:buFont typeface="Arial"/>
                        <a:buNone/>
                      </a:pPr>
                      <a:r>
                        <a:rPr b="1" lang="en-GB" sz="1000">
                          <a:latin typeface="Helvetica Neue"/>
                          <a:ea typeface="Helvetica Neue"/>
                          <a:cs typeface="Helvetica Neue"/>
                          <a:sym typeface="Helvetica Neue"/>
                        </a:rPr>
                        <a:t>3</a:t>
                      </a:r>
                      <a:endParaRPr b="1" sz="1000">
                        <a:latin typeface="Helvetica Neue"/>
                        <a:ea typeface="Helvetica Neue"/>
                        <a:cs typeface="Helvetica Neue"/>
                        <a:sym typeface="Helvetica Neue"/>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89999" lvl="0" marL="89999" rtl="0" algn="l">
                        <a:lnSpc>
                          <a:spcPct val="115000"/>
                        </a:lnSpc>
                        <a:spcBef>
                          <a:spcPts val="0"/>
                        </a:spcBef>
                        <a:spcAft>
                          <a:spcPts val="0"/>
                        </a:spcAft>
                        <a:buClr>
                          <a:srgbClr val="0059AB"/>
                        </a:buClr>
                        <a:buSzPts val="1100"/>
                        <a:buFont typeface="Arial"/>
                        <a:buNone/>
                      </a:pPr>
                      <a:r>
                        <a:rPr b="1" lang="en-GB" sz="1000">
                          <a:latin typeface="Helvetica Neue"/>
                          <a:ea typeface="Helvetica Neue"/>
                          <a:cs typeface="Helvetica Neue"/>
                          <a:sym typeface="Helvetica Neue"/>
                        </a:rPr>
                        <a:t>Framework Shift: From “Literacy” to “Sensibility”</a:t>
                      </a:r>
                      <a:r>
                        <a:rPr lang="en-GB" sz="1000">
                          <a:latin typeface="Helvetica Neue Light"/>
                          <a:ea typeface="Helvetica Neue Light"/>
                          <a:cs typeface="Helvetica Neue Light"/>
                          <a:sym typeface="Helvetica Neue Light"/>
                        </a:rPr>
                        <a:t> </a:t>
                      </a:r>
                      <a:endParaRPr sz="1000">
                        <a:latin typeface="Helvetica Neue Light"/>
                        <a:ea typeface="Helvetica Neue Light"/>
                        <a:cs typeface="Helvetica Neue Light"/>
                        <a:sym typeface="Helvetica Neue Light"/>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800">
                          <a:solidFill>
                            <a:srgbClr val="434343"/>
                          </a:solidFill>
                          <a:latin typeface="Helvetica Neue Light"/>
                          <a:ea typeface="Helvetica Neue Light"/>
                          <a:cs typeface="Helvetica Neue Light"/>
                          <a:sym typeface="Helvetica Neue Light"/>
                        </a:rPr>
                        <a:t>      6</a:t>
                      </a:r>
                      <a:endParaRPr sz="800">
                        <a:solidFill>
                          <a:srgbClr val="434343"/>
                        </a:solidFill>
                        <a:latin typeface="Helvetica Neue Light"/>
                        <a:ea typeface="Helvetica Neue Light"/>
                        <a:cs typeface="Helvetica Neue Light"/>
                        <a:sym typeface="Helvetica Neue Light"/>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504125">
                <a:tc>
                  <a:txBody>
                    <a:bodyPr/>
                    <a:lstStyle/>
                    <a:p>
                      <a:pPr indent="0" lvl="0" marL="0" rtl="0" algn="ctr">
                        <a:lnSpc>
                          <a:spcPct val="115000"/>
                        </a:lnSpc>
                        <a:spcBef>
                          <a:spcPts val="0"/>
                        </a:spcBef>
                        <a:spcAft>
                          <a:spcPts val="0"/>
                        </a:spcAft>
                        <a:buClr>
                          <a:srgbClr val="000000"/>
                        </a:buClr>
                        <a:buSzPts val="800"/>
                        <a:buFont typeface="Arial"/>
                        <a:buNone/>
                      </a:pPr>
                      <a:r>
                        <a:rPr b="1" lang="en-GB" sz="1000">
                          <a:latin typeface="Helvetica Neue"/>
                          <a:ea typeface="Helvetica Neue"/>
                          <a:cs typeface="Helvetica Neue"/>
                          <a:sym typeface="Helvetica Neue"/>
                        </a:rPr>
                        <a:t>4</a:t>
                      </a:r>
                      <a:endParaRPr b="1" sz="1000">
                        <a:latin typeface="Helvetica Neue"/>
                        <a:ea typeface="Helvetica Neue"/>
                        <a:cs typeface="Helvetica Neue"/>
                        <a:sym typeface="Helvetica Neue"/>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lnSpc>
                          <a:spcPct val="115000"/>
                        </a:lnSpc>
                        <a:spcBef>
                          <a:spcPts val="0"/>
                        </a:spcBef>
                        <a:spcAft>
                          <a:spcPts val="0"/>
                        </a:spcAft>
                        <a:buClr>
                          <a:srgbClr val="0059AB"/>
                        </a:buClr>
                        <a:buSzPts val="1100"/>
                        <a:buFont typeface="Arial"/>
                        <a:buNone/>
                      </a:pPr>
                      <a:r>
                        <a:rPr b="1" lang="en-GB" sz="1000">
                          <a:latin typeface="Helvetica Neue"/>
                          <a:ea typeface="Helvetica Neue"/>
                          <a:cs typeface="Helvetica Neue"/>
                          <a:sym typeface="Helvetica Neue"/>
                        </a:rPr>
                        <a:t>How Gen Z Practices Information Sensibility</a:t>
                      </a:r>
                      <a:endParaRPr sz="800">
                        <a:solidFill>
                          <a:schemeClr val="dk1"/>
                        </a:solidFill>
                        <a:latin typeface="Helvetica Neue Light"/>
                        <a:ea typeface="Helvetica Neue Light"/>
                        <a:cs typeface="Helvetica Neue Light"/>
                        <a:sym typeface="Helvetica Neue Light"/>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800">
                          <a:solidFill>
                            <a:srgbClr val="434343"/>
                          </a:solidFill>
                          <a:latin typeface="Helvetica Neue Light"/>
                          <a:ea typeface="Helvetica Neue Light"/>
                          <a:cs typeface="Helvetica Neue Light"/>
                          <a:sym typeface="Helvetica Neue Light"/>
                        </a:rPr>
                        <a:t>12</a:t>
                      </a:r>
                      <a:r>
                        <a:rPr lang="en-GB" sz="1000">
                          <a:solidFill>
                            <a:srgbClr val="434343"/>
                          </a:solidFill>
                          <a:latin typeface="Helvetica Neue Light"/>
                          <a:ea typeface="Helvetica Neue Light"/>
                          <a:cs typeface="Helvetica Neue Light"/>
                          <a:sym typeface="Helvetica Neue Light"/>
                        </a:rPr>
                        <a:t> </a:t>
                      </a:r>
                      <a:endParaRPr sz="800">
                        <a:solidFill>
                          <a:srgbClr val="434343"/>
                        </a:solidFill>
                        <a:latin typeface="Helvetica Neue Light"/>
                        <a:ea typeface="Helvetica Neue Light"/>
                        <a:cs typeface="Helvetica Neue Light"/>
                        <a:sym typeface="Helvetica Neue Light"/>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47875">
                <a:tc>
                  <a:txBody>
                    <a:bodyPr/>
                    <a:lstStyle/>
                    <a:p>
                      <a:pPr indent="0" lvl="0" marL="0" rtl="0" algn="ctr">
                        <a:lnSpc>
                          <a:spcPct val="115000"/>
                        </a:lnSpc>
                        <a:spcBef>
                          <a:spcPts val="0"/>
                        </a:spcBef>
                        <a:spcAft>
                          <a:spcPts val="0"/>
                        </a:spcAft>
                        <a:buClr>
                          <a:srgbClr val="000000"/>
                        </a:buClr>
                        <a:buSzPts val="800"/>
                        <a:buFont typeface="Arial"/>
                        <a:buNone/>
                      </a:pPr>
                      <a:r>
                        <a:rPr b="1" lang="en-GB" sz="1000">
                          <a:latin typeface="Helvetica Neue"/>
                          <a:ea typeface="Helvetica Neue"/>
                          <a:cs typeface="Helvetica Neue"/>
                          <a:sym typeface="Helvetica Neue"/>
                        </a:rPr>
                        <a:t>5</a:t>
                      </a:r>
                      <a:endParaRPr b="1" sz="1000">
                        <a:latin typeface="Helvetica Neue"/>
                        <a:ea typeface="Helvetica Neue"/>
                        <a:cs typeface="Helvetica Neue"/>
                        <a:sym typeface="Helvetica Neue"/>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89999" lvl="0" marL="89999" rtl="0" algn="l">
                        <a:lnSpc>
                          <a:spcPct val="115000"/>
                        </a:lnSpc>
                        <a:spcBef>
                          <a:spcPts val="0"/>
                        </a:spcBef>
                        <a:spcAft>
                          <a:spcPts val="0"/>
                        </a:spcAft>
                        <a:buClr>
                          <a:srgbClr val="0059AB"/>
                        </a:buClr>
                        <a:buSzPts val="1100"/>
                        <a:buFont typeface="Arial"/>
                        <a:buNone/>
                      </a:pPr>
                      <a:r>
                        <a:rPr b="1" lang="en-GB" sz="1000">
                          <a:latin typeface="Helvetica Neue"/>
                          <a:ea typeface="Helvetica Neue"/>
                          <a:cs typeface="Helvetica Neue"/>
                          <a:sym typeface="Helvetica Neue"/>
                        </a:rPr>
                        <a:t>Judging Credibility</a:t>
                      </a:r>
                      <a:endParaRPr sz="800">
                        <a:latin typeface="Helvetica Neue Light"/>
                        <a:ea typeface="Helvetica Neue Light"/>
                        <a:cs typeface="Helvetica Neue Light"/>
                        <a:sym typeface="Helvetica Neue Light"/>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800">
                          <a:solidFill>
                            <a:srgbClr val="434343"/>
                          </a:solidFill>
                          <a:latin typeface="Helvetica Neue Light"/>
                          <a:ea typeface="Helvetica Neue Light"/>
                          <a:cs typeface="Helvetica Neue Light"/>
                          <a:sym typeface="Helvetica Neue Light"/>
                        </a:rPr>
                        <a:t>21</a:t>
                      </a:r>
                      <a:endParaRPr sz="800">
                        <a:solidFill>
                          <a:srgbClr val="434343"/>
                        </a:solidFill>
                        <a:latin typeface="Helvetica Neue Light"/>
                        <a:ea typeface="Helvetica Neue Light"/>
                        <a:cs typeface="Helvetica Neue Light"/>
                        <a:sym typeface="Helvetica Neue Light"/>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504125">
                <a:tc>
                  <a:txBody>
                    <a:bodyPr/>
                    <a:lstStyle/>
                    <a:p>
                      <a:pPr indent="0" lvl="0" marL="0" rtl="0" algn="ctr">
                        <a:lnSpc>
                          <a:spcPct val="115000"/>
                        </a:lnSpc>
                        <a:spcBef>
                          <a:spcPts val="0"/>
                        </a:spcBef>
                        <a:spcAft>
                          <a:spcPts val="0"/>
                        </a:spcAft>
                        <a:buClr>
                          <a:srgbClr val="000000"/>
                        </a:buClr>
                        <a:buSzPts val="800"/>
                        <a:buFont typeface="Arial"/>
                        <a:buNone/>
                      </a:pPr>
                      <a:r>
                        <a:rPr b="1" lang="en-GB" sz="1000">
                          <a:latin typeface="Helvetica Neue"/>
                          <a:ea typeface="Helvetica Neue"/>
                          <a:cs typeface="Helvetica Neue"/>
                          <a:sym typeface="Helvetica Neue"/>
                        </a:rPr>
                        <a:t>6</a:t>
                      </a:r>
                      <a:endParaRPr b="1" sz="1000">
                        <a:latin typeface="Helvetica Neue"/>
                        <a:ea typeface="Helvetica Neue"/>
                        <a:cs typeface="Helvetica Neue"/>
                        <a:sym typeface="Helvetica Neue"/>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89999" lvl="0" marL="89999" rtl="0" algn="l">
                        <a:lnSpc>
                          <a:spcPct val="115000"/>
                        </a:lnSpc>
                        <a:spcBef>
                          <a:spcPts val="0"/>
                        </a:spcBef>
                        <a:spcAft>
                          <a:spcPts val="0"/>
                        </a:spcAft>
                        <a:buClr>
                          <a:srgbClr val="0059AB"/>
                        </a:buClr>
                        <a:buSzPts val="1100"/>
                        <a:buFont typeface="Arial"/>
                        <a:buNone/>
                      </a:pPr>
                      <a:r>
                        <a:rPr b="1" lang="en-GB" sz="1000">
                          <a:latin typeface="Helvetica Neue"/>
                          <a:ea typeface="Helvetica Neue"/>
                          <a:cs typeface="Helvetica Neue"/>
                          <a:sym typeface="Helvetica Neue"/>
                        </a:rPr>
                        <a:t>Problems Gen Z Encounters</a:t>
                      </a:r>
                      <a:endParaRPr sz="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rgbClr val="0059AB"/>
                        </a:buClr>
                        <a:buSzPts val="1100"/>
                        <a:buFont typeface="Arial"/>
                        <a:buNone/>
                      </a:pPr>
                      <a:r>
                        <a:t/>
                      </a:r>
                      <a:endParaRPr sz="800">
                        <a:solidFill>
                          <a:schemeClr val="dk1"/>
                        </a:solidFill>
                        <a:latin typeface="Helvetica Neue Light"/>
                        <a:ea typeface="Helvetica Neue Light"/>
                        <a:cs typeface="Helvetica Neue Light"/>
                        <a:sym typeface="Helvetica Neue Light"/>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800">
                          <a:solidFill>
                            <a:srgbClr val="434343"/>
                          </a:solidFill>
                          <a:latin typeface="Helvetica Neue Light"/>
                          <a:ea typeface="Helvetica Neue Light"/>
                          <a:cs typeface="Helvetica Neue Light"/>
                          <a:sym typeface="Helvetica Neue Light"/>
                        </a:rPr>
                        <a:t>24</a:t>
                      </a:r>
                      <a:endParaRPr sz="800">
                        <a:solidFill>
                          <a:srgbClr val="434343"/>
                        </a:solidFill>
                        <a:latin typeface="Helvetica Neue Light"/>
                        <a:ea typeface="Helvetica Neue Light"/>
                        <a:cs typeface="Helvetica Neue Light"/>
                        <a:sym typeface="Helvetica Neue Light"/>
                      </a:endParaRPr>
                    </a:p>
                    <a:p>
                      <a:pPr indent="0" lvl="0" marL="0" rtl="0" algn="r">
                        <a:lnSpc>
                          <a:spcPct val="115000"/>
                        </a:lnSpc>
                        <a:spcBef>
                          <a:spcPts val="0"/>
                        </a:spcBef>
                        <a:spcAft>
                          <a:spcPts val="0"/>
                        </a:spcAft>
                        <a:buNone/>
                      </a:pPr>
                      <a:r>
                        <a:t/>
                      </a:r>
                      <a:endParaRPr sz="800">
                        <a:solidFill>
                          <a:srgbClr val="434343"/>
                        </a:solidFill>
                        <a:latin typeface="Helvetica Neue Light"/>
                        <a:ea typeface="Helvetica Neue Light"/>
                        <a:cs typeface="Helvetica Neue Light"/>
                        <a:sym typeface="Helvetica Neue Light"/>
                      </a:endParaRPr>
                    </a:p>
                    <a:p>
                      <a:pPr indent="0" lvl="0" marL="0" rtl="0" algn="r">
                        <a:lnSpc>
                          <a:spcPct val="115000"/>
                        </a:lnSpc>
                        <a:spcBef>
                          <a:spcPts val="0"/>
                        </a:spcBef>
                        <a:spcAft>
                          <a:spcPts val="0"/>
                        </a:spcAft>
                        <a:buNone/>
                      </a:pPr>
                      <a:r>
                        <a:t/>
                      </a:r>
                      <a:endParaRPr sz="800">
                        <a:solidFill>
                          <a:srgbClr val="434343"/>
                        </a:solidFill>
                        <a:latin typeface="Helvetica Neue Light"/>
                        <a:ea typeface="Helvetica Neue Light"/>
                        <a:cs typeface="Helvetica Neue Light"/>
                        <a:sym typeface="Helvetica Neue Light"/>
                      </a:endParaRPr>
                    </a:p>
                    <a:p>
                      <a:pPr indent="0" lvl="0" marL="0" rtl="0" algn="r">
                        <a:lnSpc>
                          <a:spcPct val="115000"/>
                        </a:lnSpc>
                        <a:spcBef>
                          <a:spcPts val="0"/>
                        </a:spcBef>
                        <a:spcAft>
                          <a:spcPts val="0"/>
                        </a:spcAft>
                        <a:buNone/>
                      </a:pPr>
                      <a:r>
                        <a:t/>
                      </a:r>
                      <a:endParaRPr sz="800">
                        <a:solidFill>
                          <a:srgbClr val="434343"/>
                        </a:solidFill>
                        <a:latin typeface="Helvetica Neue Light"/>
                        <a:ea typeface="Helvetica Neue Light"/>
                        <a:cs typeface="Helvetica Neue Light"/>
                        <a:sym typeface="Helvetica Neue Light"/>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graphicFrame>
        <p:nvGraphicFramePr>
          <p:cNvPr id="243" name="Google Shape;243;p33"/>
          <p:cNvGraphicFramePr/>
          <p:nvPr/>
        </p:nvGraphicFramePr>
        <p:xfrm>
          <a:off x="4721069" y="986619"/>
          <a:ext cx="3000000" cy="3000000"/>
        </p:xfrm>
        <a:graphic>
          <a:graphicData uri="http://schemas.openxmlformats.org/drawingml/2006/table">
            <a:tbl>
              <a:tblPr>
                <a:noFill/>
                <a:tableStyleId>{FD2290DF-51EA-425C-A3F6-1F638F0E8204}</a:tableStyleId>
              </a:tblPr>
              <a:tblGrid>
                <a:gridCol w="287175"/>
                <a:gridCol w="3298475"/>
                <a:gridCol w="385925"/>
              </a:tblGrid>
              <a:tr h="427550">
                <a:tc>
                  <a:txBody>
                    <a:bodyPr/>
                    <a:lstStyle/>
                    <a:p>
                      <a:pPr indent="0" lvl="0" marL="0" rtl="0" algn="ctr">
                        <a:lnSpc>
                          <a:spcPct val="115000"/>
                        </a:lnSpc>
                        <a:spcBef>
                          <a:spcPts val="0"/>
                        </a:spcBef>
                        <a:spcAft>
                          <a:spcPts val="0"/>
                        </a:spcAft>
                        <a:buClr>
                          <a:srgbClr val="000000"/>
                        </a:buClr>
                        <a:buSzPts val="800"/>
                        <a:buFont typeface="Arial"/>
                        <a:buNone/>
                      </a:pPr>
                      <a:r>
                        <a:rPr b="1" lang="en-GB" sz="1000">
                          <a:latin typeface="Helvetica Neue"/>
                          <a:ea typeface="Helvetica Neue"/>
                          <a:cs typeface="Helvetica Neue"/>
                          <a:sym typeface="Helvetica Neue"/>
                        </a:rPr>
                        <a:t>7</a:t>
                      </a:r>
                      <a:endParaRPr b="1" sz="1000">
                        <a:latin typeface="Helvetica Neue"/>
                        <a:ea typeface="Helvetica Neue"/>
                        <a:cs typeface="Helvetica Neue"/>
                        <a:sym typeface="Helvetica Neue"/>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89999" lvl="0" marL="89999" rtl="0" algn="l">
                        <a:lnSpc>
                          <a:spcPct val="115000"/>
                        </a:lnSpc>
                        <a:spcBef>
                          <a:spcPts val="0"/>
                        </a:spcBef>
                        <a:spcAft>
                          <a:spcPts val="0"/>
                        </a:spcAft>
                        <a:buClr>
                          <a:srgbClr val="0059AB"/>
                        </a:buClr>
                        <a:buSzPts val="1100"/>
                        <a:buFont typeface="Arial"/>
                        <a:buNone/>
                      </a:pPr>
                      <a:r>
                        <a:rPr b="1" lang="en-GB" sz="1000">
                          <a:solidFill>
                            <a:schemeClr val="dk1"/>
                          </a:solidFill>
                          <a:latin typeface="Helvetica Neue"/>
                          <a:ea typeface="Helvetica Neue"/>
                          <a:cs typeface="Helvetica Neue"/>
                          <a:sym typeface="Helvetica Neue"/>
                        </a:rPr>
                        <a:t>Mapping Info Sensibility Journeys</a:t>
                      </a:r>
                      <a:endParaRPr b="1" sz="1000">
                        <a:latin typeface="Helvetica Neue"/>
                        <a:ea typeface="Helvetica Neue"/>
                        <a:cs typeface="Helvetica Neue"/>
                        <a:sym typeface="Helvetica Neue"/>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800">
                          <a:solidFill>
                            <a:srgbClr val="434343"/>
                          </a:solidFill>
                          <a:latin typeface="Helvetica Neue Light"/>
                          <a:ea typeface="Helvetica Neue Light"/>
                          <a:cs typeface="Helvetica Neue Light"/>
                          <a:sym typeface="Helvetica Neue Light"/>
                        </a:rPr>
                        <a:t>30</a:t>
                      </a:r>
                      <a:endParaRPr sz="800">
                        <a:solidFill>
                          <a:srgbClr val="434343"/>
                        </a:solidFill>
                        <a:latin typeface="Helvetica Neue Light"/>
                        <a:ea typeface="Helvetica Neue Light"/>
                        <a:cs typeface="Helvetica Neue Light"/>
                        <a:sym typeface="Helvetica Neue Light"/>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rgbClr val="EFEFEF"/>
                      </a:solidFill>
                      <a:prstDash val="solid"/>
                      <a:round/>
                      <a:headEnd len="sm" w="sm" type="none"/>
                      <a:tailEnd len="sm" w="sm" type="none"/>
                    </a:lnB>
                  </a:tcPr>
                </a:tc>
              </a:tr>
              <a:tr h="427550">
                <a:tc>
                  <a:txBody>
                    <a:bodyPr/>
                    <a:lstStyle/>
                    <a:p>
                      <a:pPr indent="0" lvl="0" marL="0" rtl="0" algn="ctr">
                        <a:lnSpc>
                          <a:spcPct val="115000"/>
                        </a:lnSpc>
                        <a:spcBef>
                          <a:spcPts val="0"/>
                        </a:spcBef>
                        <a:spcAft>
                          <a:spcPts val="0"/>
                        </a:spcAft>
                        <a:buNone/>
                      </a:pPr>
                      <a:r>
                        <a:rPr b="1" lang="en-GB" sz="1000">
                          <a:latin typeface="Helvetica Neue"/>
                          <a:ea typeface="Helvetica Neue"/>
                          <a:cs typeface="Helvetica Neue"/>
                          <a:sym typeface="Helvetica Neue"/>
                        </a:rPr>
                        <a:t>8</a:t>
                      </a:r>
                      <a:endParaRPr b="1" sz="1000">
                        <a:latin typeface="Helvetica Neue"/>
                        <a:ea typeface="Helvetica Neue"/>
                        <a:cs typeface="Helvetica Neue"/>
                        <a:sym typeface="Helvetica Neue"/>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00">
                          <a:solidFill>
                            <a:schemeClr val="dk1"/>
                          </a:solidFill>
                          <a:latin typeface="Helvetica Neue"/>
                          <a:ea typeface="Helvetica Neue"/>
                          <a:cs typeface="Helvetica Neue"/>
                          <a:sym typeface="Helvetica Neue"/>
                        </a:rPr>
                        <a:t>Information </a:t>
                      </a:r>
                      <a:r>
                        <a:rPr b="1" lang="en-GB" sz="1000">
                          <a:solidFill>
                            <a:schemeClr val="dk1"/>
                          </a:solidFill>
                          <a:latin typeface="Helvetica Neue"/>
                          <a:ea typeface="Helvetica Neue"/>
                          <a:cs typeface="Helvetica Neue"/>
                          <a:sym typeface="Helvetica Neue"/>
                        </a:rPr>
                        <a:t>Personas</a:t>
                      </a:r>
                      <a:r>
                        <a:rPr b="1" lang="en-GB" sz="1000">
                          <a:solidFill>
                            <a:schemeClr val="dk1"/>
                          </a:solidFill>
                          <a:latin typeface="Helvetica Neue"/>
                          <a:ea typeface="Helvetica Neue"/>
                          <a:cs typeface="Helvetica Neue"/>
                          <a:sym typeface="Helvetica Neue"/>
                        </a:rPr>
                        <a:t> </a:t>
                      </a:r>
                      <a:endParaRPr b="1" sz="1000">
                        <a:latin typeface="Helvetica Neue"/>
                        <a:ea typeface="Helvetica Neue"/>
                        <a:cs typeface="Helvetica Neue"/>
                        <a:sym typeface="Helvetica Neue"/>
                      </a:endParaRPr>
                    </a:p>
                    <a:p>
                      <a:pPr indent="0" lvl="0" marL="0" rtl="0" algn="l">
                        <a:lnSpc>
                          <a:spcPct val="115000"/>
                        </a:lnSpc>
                        <a:spcBef>
                          <a:spcPts val="0"/>
                        </a:spcBef>
                        <a:spcAft>
                          <a:spcPts val="0"/>
                        </a:spcAft>
                        <a:buClr>
                          <a:srgbClr val="0059AB"/>
                        </a:buClr>
                        <a:buSzPts val="1100"/>
                        <a:buFont typeface="Arial"/>
                        <a:buNone/>
                      </a:pPr>
                      <a:r>
                        <a:rPr lang="en-GB" sz="800">
                          <a:solidFill>
                            <a:schemeClr val="dk1"/>
                          </a:solidFill>
                          <a:latin typeface="Helvetica Neue Light"/>
                          <a:ea typeface="Helvetica Neue Light"/>
                          <a:cs typeface="Helvetica Neue Light"/>
                          <a:sym typeface="Helvetica Neue Light"/>
                        </a:rPr>
                        <a:t>  </a:t>
                      </a:r>
                      <a:endParaRPr sz="800">
                        <a:solidFill>
                          <a:schemeClr val="dk1"/>
                        </a:solidFill>
                        <a:latin typeface="Helvetica Neue Light"/>
                        <a:ea typeface="Helvetica Neue Light"/>
                        <a:cs typeface="Helvetica Neue Light"/>
                        <a:sym typeface="Helvetica Neue Light"/>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800">
                          <a:solidFill>
                            <a:srgbClr val="434343"/>
                          </a:solidFill>
                          <a:latin typeface="Helvetica Neue Light"/>
                          <a:ea typeface="Helvetica Neue Light"/>
                          <a:cs typeface="Helvetica Neue Light"/>
                          <a:sym typeface="Helvetica Neue Light"/>
                        </a:rPr>
                        <a:t>33</a:t>
                      </a:r>
                      <a:endParaRPr sz="800">
                        <a:solidFill>
                          <a:srgbClr val="434343"/>
                        </a:solidFill>
                        <a:latin typeface="Helvetica Neue Light"/>
                        <a:ea typeface="Helvetica Neue Light"/>
                        <a:cs typeface="Helvetica Neue Light"/>
                        <a:sym typeface="Helvetica Neue Light"/>
                      </a:endParaRPr>
                    </a:p>
                    <a:p>
                      <a:pPr indent="0" lvl="0" marL="0" rtl="0" algn="r">
                        <a:lnSpc>
                          <a:spcPct val="115000"/>
                        </a:lnSpc>
                        <a:spcBef>
                          <a:spcPts val="0"/>
                        </a:spcBef>
                        <a:spcAft>
                          <a:spcPts val="0"/>
                        </a:spcAft>
                        <a:buNone/>
                      </a:pPr>
                      <a:r>
                        <a:t/>
                      </a:r>
                      <a:endParaRPr sz="800">
                        <a:solidFill>
                          <a:srgbClr val="434343"/>
                        </a:solidFill>
                        <a:latin typeface="Helvetica Neue Light"/>
                        <a:ea typeface="Helvetica Neue Light"/>
                        <a:cs typeface="Helvetica Neue Light"/>
                        <a:sym typeface="Helvetica Neue Light"/>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71050">
                <a:tc>
                  <a:txBody>
                    <a:bodyPr/>
                    <a:lstStyle/>
                    <a:p>
                      <a:pPr indent="0" lvl="0" marL="0" rtl="0" algn="ctr">
                        <a:lnSpc>
                          <a:spcPct val="115000"/>
                        </a:lnSpc>
                        <a:spcBef>
                          <a:spcPts val="0"/>
                        </a:spcBef>
                        <a:spcAft>
                          <a:spcPts val="0"/>
                        </a:spcAft>
                        <a:buClr>
                          <a:srgbClr val="000000"/>
                        </a:buClr>
                        <a:buSzPts val="800"/>
                        <a:buFont typeface="Arial"/>
                        <a:buNone/>
                      </a:pPr>
                      <a:r>
                        <a:rPr b="1" lang="en-GB" sz="1000">
                          <a:latin typeface="Helvetica Neue"/>
                          <a:ea typeface="Helvetica Neue"/>
                          <a:cs typeface="Helvetica Neue"/>
                          <a:sym typeface="Helvetica Neue"/>
                        </a:rPr>
                        <a:t>9</a:t>
                      </a:r>
                      <a:endParaRPr b="1" sz="1000">
                        <a:latin typeface="Helvetica Neue"/>
                        <a:ea typeface="Helvetica Neue"/>
                        <a:cs typeface="Helvetica Neue"/>
                        <a:sym typeface="Helvetica Neue"/>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lnSpc>
                          <a:spcPct val="115000"/>
                        </a:lnSpc>
                        <a:spcBef>
                          <a:spcPts val="0"/>
                        </a:spcBef>
                        <a:spcAft>
                          <a:spcPts val="0"/>
                        </a:spcAft>
                        <a:buClr>
                          <a:srgbClr val="0059AB"/>
                        </a:buClr>
                        <a:buSzPts val="1100"/>
                        <a:buFont typeface="Arial"/>
                        <a:buNone/>
                      </a:pPr>
                      <a:r>
                        <a:rPr b="1" lang="en-GB" sz="1000">
                          <a:latin typeface="Helvetica Neue"/>
                          <a:ea typeface="Helvetica Neue"/>
                          <a:cs typeface="Helvetica Neue"/>
                          <a:sym typeface="Helvetica Neue"/>
                        </a:rPr>
                        <a:t>Building with Info Sensibility</a:t>
                      </a:r>
                      <a:endParaRPr sz="800">
                        <a:solidFill>
                          <a:srgbClr val="434343"/>
                        </a:solidFill>
                        <a:latin typeface="Helvetica Neue Light"/>
                        <a:ea typeface="Helvetica Neue Light"/>
                        <a:cs typeface="Helvetica Neue Light"/>
                        <a:sym typeface="Helvetica Neue Light"/>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800">
                          <a:solidFill>
                            <a:srgbClr val="434343"/>
                          </a:solidFill>
                          <a:latin typeface="Helvetica Neue Light"/>
                          <a:ea typeface="Helvetica Neue Light"/>
                          <a:cs typeface="Helvetica Neue Light"/>
                          <a:sym typeface="Helvetica Neue Light"/>
                        </a:rPr>
                        <a:t>38</a:t>
                      </a:r>
                      <a:br>
                        <a:rPr lang="en-GB" sz="1000">
                          <a:solidFill>
                            <a:srgbClr val="434343"/>
                          </a:solidFill>
                          <a:latin typeface="Helvetica Neue Light"/>
                          <a:ea typeface="Helvetica Neue Light"/>
                          <a:cs typeface="Helvetica Neue Light"/>
                          <a:sym typeface="Helvetica Neue Light"/>
                        </a:rPr>
                      </a:br>
                      <a:endParaRPr sz="800">
                        <a:solidFill>
                          <a:srgbClr val="434343"/>
                        </a:solidFill>
                        <a:latin typeface="Helvetica Neue Light"/>
                        <a:ea typeface="Helvetica Neue Light"/>
                        <a:cs typeface="Helvetica Neue Light"/>
                        <a:sym typeface="Helvetica Neue Light"/>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504125">
                <a:tc>
                  <a:txBody>
                    <a:bodyPr/>
                    <a:lstStyle/>
                    <a:p>
                      <a:pPr indent="0" lvl="0" marL="0" rtl="0" algn="ctr">
                        <a:lnSpc>
                          <a:spcPct val="115000"/>
                        </a:lnSpc>
                        <a:spcBef>
                          <a:spcPts val="0"/>
                        </a:spcBef>
                        <a:spcAft>
                          <a:spcPts val="0"/>
                        </a:spcAft>
                        <a:buClr>
                          <a:srgbClr val="000000"/>
                        </a:buClr>
                        <a:buSzPts val="800"/>
                        <a:buFont typeface="Arial"/>
                        <a:buNone/>
                      </a:pPr>
                      <a:r>
                        <a:rPr b="1" lang="en-GB" sz="1000">
                          <a:latin typeface="Helvetica Neue"/>
                          <a:ea typeface="Helvetica Neue"/>
                          <a:cs typeface="Helvetica Neue"/>
                          <a:sym typeface="Helvetica Neue"/>
                        </a:rPr>
                        <a:t>10</a:t>
                      </a:r>
                      <a:endParaRPr b="1" sz="1000">
                        <a:latin typeface="Helvetica Neue"/>
                        <a:ea typeface="Helvetica Neue"/>
                        <a:cs typeface="Helvetica Neue"/>
                        <a:sym typeface="Helvetica Neue"/>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89999" lvl="0" marL="89999" rtl="0" algn="l">
                        <a:lnSpc>
                          <a:spcPct val="115000"/>
                        </a:lnSpc>
                        <a:spcBef>
                          <a:spcPts val="0"/>
                        </a:spcBef>
                        <a:spcAft>
                          <a:spcPts val="0"/>
                        </a:spcAft>
                        <a:buClr>
                          <a:srgbClr val="0059AB"/>
                        </a:buClr>
                        <a:buSzPts val="1100"/>
                        <a:buFont typeface="Arial"/>
                        <a:buNone/>
                      </a:pPr>
                      <a:r>
                        <a:rPr b="1" lang="en-GB" sz="1000">
                          <a:latin typeface="Helvetica Neue"/>
                          <a:ea typeface="Helvetica Neue"/>
                          <a:cs typeface="Helvetica Neue"/>
                          <a:sym typeface="Helvetica Neue"/>
                        </a:rPr>
                        <a:t>Design Principles </a:t>
                      </a:r>
                      <a:endParaRPr sz="800">
                        <a:latin typeface="Helvetica Neue Light"/>
                        <a:ea typeface="Helvetica Neue Light"/>
                        <a:cs typeface="Helvetica Neue Light"/>
                        <a:sym typeface="Helvetica Neue Light"/>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800">
                          <a:solidFill>
                            <a:srgbClr val="434343"/>
                          </a:solidFill>
                          <a:latin typeface="Helvetica Neue Light"/>
                          <a:ea typeface="Helvetica Neue Light"/>
                          <a:cs typeface="Helvetica Neue Light"/>
                          <a:sym typeface="Helvetica Neue Light"/>
                        </a:rPr>
                        <a:t>45</a:t>
                      </a:r>
                      <a:endParaRPr sz="800">
                        <a:solidFill>
                          <a:srgbClr val="434343"/>
                        </a:solidFill>
                        <a:latin typeface="Helvetica Neue Light"/>
                        <a:ea typeface="Helvetica Neue Light"/>
                        <a:cs typeface="Helvetica Neue Light"/>
                        <a:sym typeface="Helvetica Neue Light"/>
                      </a:endParaRPr>
                    </a:p>
                  </a:txBody>
                  <a:tcPr marT="68575" marB="68575" marR="68575" marL="6857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1"/>
          <p:cNvSpPr/>
          <p:nvPr/>
        </p:nvSpPr>
        <p:spPr>
          <a:xfrm>
            <a:off x="761557" y="400050"/>
            <a:ext cx="2722200" cy="183000"/>
          </a:xfrm>
          <a:prstGeom prst="rect">
            <a:avLst/>
          </a:prstGeom>
          <a:no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None/>
            </a:pPr>
            <a:r>
              <a:rPr b="1" lang="en-GB" sz="800">
                <a:solidFill>
                  <a:srgbClr val="434343"/>
                </a:solidFill>
                <a:latin typeface="Helvetica Neue"/>
                <a:ea typeface="Helvetica Neue"/>
                <a:cs typeface="Helvetica Neue"/>
                <a:sym typeface="Helvetica Neue"/>
              </a:rPr>
              <a:t>4 | PRACTICES</a:t>
            </a:r>
            <a:endParaRPr b="1" sz="800">
              <a:solidFill>
                <a:srgbClr val="434343"/>
              </a:solidFill>
              <a:latin typeface="Helvetica Neue"/>
              <a:ea typeface="Helvetica Neue"/>
              <a:cs typeface="Helvetica Neue"/>
              <a:sym typeface="Helvetica Neue"/>
            </a:endParaRPr>
          </a:p>
        </p:txBody>
      </p:sp>
      <p:sp>
        <p:nvSpPr>
          <p:cNvPr id="491" name="Google Shape;491;p5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29292"/>
                </a:solidFill>
              </a:rPr>
              <a:t>‹#›</a:t>
            </a:fld>
            <a:endParaRPr sz="900">
              <a:solidFill>
                <a:srgbClr val="929292"/>
              </a:solidFill>
            </a:endParaRPr>
          </a:p>
        </p:txBody>
      </p:sp>
      <p:sp>
        <p:nvSpPr>
          <p:cNvPr id="492" name="Google Shape;492;p51"/>
          <p:cNvSpPr/>
          <p:nvPr/>
        </p:nvSpPr>
        <p:spPr>
          <a:xfrm>
            <a:off x="1574790" y="1743175"/>
            <a:ext cx="2655300" cy="2899800"/>
          </a:xfrm>
          <a:prstGeom prst="rect">
            <a:avLst/>
          </a:prstGeom>
          <a:noFill/>
          <a:ln cap="flat" cmpd="sng" w="9525">
            <a:solidFill>
              <a:srgbClr val="90331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Helvetica Neue Light"/>
              <a:ea typeface="Helvetica Neue Light"/>
              <a:cs typeface="Helvetica Neue Light"/>
              <a:sym typeface="Helvetica Neue Light"/>
            </a:endParaRPr>
          </a:p>
          <a:p>
            <a:pPr indent="0" lvl="0" marL="0" rtl="0" algn="l">
              <a:spcBef>
                <a:spcPts val="1000"/>
              </a:spcBef>
              <a:spcAft>
                <a:spcPts val="0"/>
              </a:spcAft>
              <a:buNone/>
            </a:pPr>
            <a:r>
              <a:rPr b="1" lang="en-GB" sz="1000">
                <a:solidFill>
                  <a:srgbClr val="434343"/>
                </a:solidFill>
                <a:latin typeface="Helvetica Neue"/>
                <a:ea typeface="Helvetica Neue"/>
                <a:cs typeface="Helvetica Neue"/>
                <a:sym typeface="Helvetica Neue"/>
              </a:rPr>
              <a:t>Google can help Gen Z users better connect with others while searching and evaluating information.</a:t>
            </a:r>
            <a:endParaRPr b="1" sz="1000">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t/>
            </a:r>
            <a:endParaRPr sz="12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200">
              <a:latin typeface="Helvetica Neue Light"/>
              <a:ea typeface="Helvetica Neue Light"/>
              <a:cs typeface="Helvetica Neue Light"/>
              <a:sym typeface="Helvetica Neue Light"/>
            </a:endParaRPr>
          </a:p>
        </p:txBody>
      </p:sp>
      <p:sp>
        <p:nvSpPr>
          <p:cNvPr id="493" name="Google Shape;493;p51"/>
          <p:cNvSpPr txBox="1"/>
          <p:nvPr>
            <p:ph idx="1" type="body"/>
          </p:nvPr>
        </p:nvSpPr>
        <p:spPr>
          <a:xfrm>
            <a:off x="1526430" y="1512850"/>
            <a:ext cx="2553600" cy="491400"/>
          </a:xfrm>
          <a:prstGeom prst="rect">
            <a:avLst/>
          </a:prstGeom>
          <a:solidFill>
            <a:schemeClr val="lt1"/>
          </a:solidFill>
        </p:spPr>
        <p:txBody>
          <a:bodyPr anchorCtr="0" anchor="ctr" bIns="68575" lIns="68575" spcFirstLastPara="1" rIns="68575" wrap="square" tIns="34275">
            <a:noAutofit/>
          </a:bodyPr>
          <a:lstStyle/>
          <a:p>
            <a:pPr indent="0" lvl="0" marL="179999" rtl="0" algn="l">
              <a:spcBef>
                <a:spcPts val="100"/>
              </a:spcBef>
              <a:spcAft>
                <a:spcPts val="300"/>
              </a:spcAft>
              <a:buNone/>
            </a:pPr>
            <a:r>
              <a:rPr lang="en-GB" sz="1200">
                <a:solidFill>
                  <a:srgbClr val="434343"/>
                </a:solidFill>
              </a:rPr>
              <a:t>Help make it a shared experience</a:t>
            </a:r>
            <a:endParaRPr sz="1200">
              <a:solidFill>
                <a:srgbClr val="434343"/>
              </a:solidFill>
            </a:endParaRPr>
          </a:p>
        </p:txBody>
      </p:sp>
      <p:sp>
        <p:nvSpPr>
          <p:cNvPr id="494" name="Google Shape;494;p51"/>
          <p:cNvSpPr/>
          <p:nvPr/>
        </p:nvSpPr>
        <p:spPr>
          <a:xfrm>
            <a:off x="1484525" y="1501075"/>
            <a:ext cx="180600" cy="503100"/>
          </a:xfrm>
          <a:prstGeom prst="rect">
            <a:avLst/>
          </a:prstGeom>
          <a:solidFill>
            <a:srgbClr val="8F2E03">
              <a:alpha val="6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1"/>
          <p:cNvSpPr txBox="1"/>
          <p:nvPr/>
        </p:nvSpPr>
        <p:spPr>
          <a:xfrm>
            <a:off x="754950" y="638525"/>
            <a:ext cx="5615400" cy="393600"/>
          </a:xfrm>
          <a:prstGeom prst="rect">
            <a:avLst/>
          </a:prstGeom>
          <a:noFill/>
          <a:ln>
            <a:noFill/>
          </a:ln>
        </p:spPr>
        <p:txBody>
          <a:bodyPr anchorCtr="0" anchor="t" bIns="34275" lIns="68575" spcFirstLastPara="1" rIns="68575" wrap="square" tIns="34275">
            <a:noAutofit/>
          </a:bodyPr>
          <a:lstStyle/>
          <a:p>
            <a:pPr indent="0" lvl="0" marL="0" rtl="0" algn="l">
              <a:lnSpc>
                <a:spcPct val="112000"/>
              </a:lnSpc>
              <a:spcBef>
                <a:spcPts val="0"/>
              </a:spcBef>
              <a:spcAft>
                <a:spcPts val="0"/>
              </a:spcAft>
              <a:buClr>
                <a:schemeClr val="accent3"/>
              </a:buClr>
              <a:buSzPts val="500"/>
              <a:buFont typeface="Helvetica Neue"/>
              <a:buNone/>
            </a:pPr>
            <a:r>
              <a:rPr b="1" lang="en-GB" sz="1500">
                <a:solidFill>
                  <a:srgbClr val="434343"/>
                </a:solidFill>
                <a:latin typeface="Helvetica Neue"/>
                <a:ea typeface="Helvetica Neue"/>
                <a:cs typeface="Helvetica Neue"/>
                <a:sym typeface="Helvetica Neue"/>
              </a:rPr>
              <a:t>Implications</a:t>
            </a:r>
            <a:endParaRPr b="1" sz="1500">
              <a:solidFill>
                <a:schemeClr val="dk1"/>
              </a:solidFill>
              <a:latin typeface="Helvetica Neue"/>
              <a:ea typeface="Helvetica Neue"/>
              <a:cs typeface="Helvetica Neue"/>
              <a:sym typeface="Helvetica Neue"/>
            </a:endParaRPr>
          </a:p>
        </p:txBody>
      </p:sp>
      <p:sp>
        <p:nvSpPr>
          <p:cNvPr id="496" name="Google Shape;496;p51"/>
          <p:cNvSpPr/>
          <p:nvPr/>
        </p:nvSpPr>
        <p:spPr>
          <a:xfrm>
            <a:off x="5004175" y="1754950"/>
            <a:ext cx="2655300" cy="2899800"/>
          </a:xfrm>
          <a:prstGeom prst="rect">
            <a:avLst/>
          </a:prstGeom>
          <a:noFill/>
          <a:ln cap="flat" cmpd="sng" w="9525">
            <a:solidFill>
              <a:srgbClr val="90331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Helvetica Neue Light"/>
              <a:ea typeface="Helvetica Neue Light"/>
              <a:cs typeface="Helvetica Neue Light"/>
              <a:sym typeface="Helvetica Neue Light"/>
            </a:endParaRPr>
          </a:p>
          <a:p>
            <a:pPr indent="0" lvl="0" marL="0" rtl="0" algn="l">
              <a:spcBef>
                <a:spcPts val="1000"/>
              </a:spcBef>
              <a:spcAft>
                <a:spcPts val="0"/>
              </a:spcAft>
              <a:buClr>
                <a:schemeClr val="dk1"/>
              </a:buClr>
              <a:buSzPts val="1100"/>
              <a:buFont typeface="Arial"/>
              <a:buNone/>
            </a:pPr>
            <a:r>
              <a:rPr b="1" lang="en-GB" sz="1000">
                <a:solidFill>
                  <a:srgbClr val="434343"/>
                </a:solidFill>
                <a:latin typeface="Helvetica Neue"/>
                <a:ea typeface="Helvetica Neue"/>
                <a:cs typeface="Helvetica Neue"/>
                <a:sym typeface="Helvetica Neue"/>
              </a:rPr>
              <a:t>Google can ensure that interventions appear as a natural </a:t>
            </a:r>
            <a:r>
              <a:rPr b="1" lang="en-GB" sz="1000">
                <a:solidFill>
                  <a:srgbClr val="434343"/>
                </a:solidFill>
                <a:latin typeface="Helvetica Neue"/>
                <a:ea typeface="Helvetica Neue"/>
                <a:cs typeface="Helvetica Neue"/>
                <a:sym typeface="Helvetica Neue"/>
              </a:rPr>
              <a:t>part of the info </a:t>
            </a:r>
            <a:r>
              <a:rPr b="1" lang="en-GB" sz="1000">
                <a:solidFill>
                  <a:srgbClr val="434343"/>
                </a:solidFill>
                <a:latin typeface="Helvetica Neue"/>
                <a:ea typeface="Helvetica Neue"/>
                <a:cs typeface="Helvetica Neue"/>
                <a:sym typeface="Helvetica Neue"/>
              </a:rPr>
              <a:t>practice they target, not a disruptive imposition.</a:t>
            </a:r>
            <a:endParaRPr b="1" sz="1000">
              <a:solidFill>
                <a:srgbClr val="434343"/>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2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200">
              <a:latin typeface="Helvetica Neue Light"/>
              <a:ea typeface="Helvetica Neue Light"/>
              <a:cs typeface="Helvetica Neue Light"/>
              <a:sym typeface="Helvetica Neue Light"/>
            </a:endParaRPr>
          </a:p>
        </p:txBody>
      </p:sp>
      <p:sp>
        <p:nvSpPr>
          <p:cNvPr id="497" name="Google Shape;497;p51"/>
          <p:cNvSpPr txBox="1"/>
          <p:nvPr>
            <p:ph idx="1" type="body"/>
          </p:nvPr>
        </p:nvSpPr>
        <p:spPr>
          <a:xfrm>
            <a:off x="4955810" y="1524625"/>
            <a:ext cx="2553600" cy="491400"/>
          </a:xfrm>
          <a:prstGeom prst="rect">
            <a:avLst/>
          </a:prstGeom>
          <a:solidFill>
            <a:schemeClr val="lt1"/>
          </a:solidFill>
        </p:spPr>
        <p:txBody>
          <a:bodyPr anchorCtr="0" anchor="ctr" bIns="68575" lIns="68575" spcFirstLastPara="1" rIns="68575" wrap="square" tIns="34275">
            <a:noAutofit/>
          </a:bodyPr>
          <a:lstStyle/>
          <a:p>
            <a:pPr indent="0" lvl="0" marL="179999" rtl="0" algn="l">
              <a:spcBef>
                <a:spcPts val="100"/>
              </a:spcBef>
              <a:spcAft>
                <a:spcPts val="300"/>
              </a:spcAft>
              <a:buNone/>
            </a:pPr>
            <a:r>
              <a:rPr lang="en-GB" sz="1200">
                <a:solidFill>
                  <a:srgbClr val="434343"/>
                </a:solidFill>
              </a:rPr>
              <a:t>Embed interventions</a:t>
            </a:r>
            <a:endParaRPr sz="1200">
              <a:solidFill>
                <a:srgbClr val="434343"/>
              </a:solidFill>
            </a:endParaRPr>
          </a:p>
        </p:txBody>
      </p:sp>
      <p:sp>
        <p:nvSpPr>
          <p:cNvPr id="498" name="Google Shape;498;p51"/>
          <p:cNvSpPr/>
          <p:nvPr/>
        </p:nvSpPr>
        <p:spPr>
          <a:xfrm>
            <a:off x="4913905" y="1512850"/>
            <a:ext cx="180600" cy="503100"/>
          </a:xfrm>
          <a:prstGeom prst="rect">
            <a:avLst/>
          </a:prstGeom>
          <a:solidFill>
            <a:srgbClr val="8F2E03">
              <a:alpha val="6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1"/>
          <p:cNvSpPr/>
          <p:nvPr/>
        </p:nvSpPr>
        <p:spPr>
          <a:xfrm>
            <a:off x="1694950" y="3010250"/>
            <a:ext cx="2415000" cy="1528500"/>
          </a:xfrm>
          <a:prstGeom prst="rect">
            <a:avLst/>
          </a:prstGeom>
          <a:solidFill>
            <a:srgbClr val="8F2E03">
              <a:alpha val="619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latin typeface="Helvetica Neue"/>
                <a:ea typeface="Helvetica Neue"/>
                <a:cs typeface="Helvetica Neue"/>
                <a:sym typeface="Helvetica Neue"/>
              </a:rPr>
              <a:t>Did Katy Perry kill a nun?</a:t>
            </a:r>
            <a:endParaRPr b="1" sz="1200">
              <a:solidFill>
                <a:srgbClr val="FFFFFF"/>
              </a:solidFill>
              <a:latin typeface="Helvetica Neue"/>
              <a:ea typeface="Helvetica Neue"/>
              <a:cs typeface="Helvetica Neue"/>
              <a:sym typeface="Helvetica Neue"/>
            </a:endParaRPr>
          </a:p>
        </p:txBody>
      </p:sp>
      <p:sp>
        <p:nvSpPr>
          <p:cNvPr id="500" name="Google Shape;500;p51"/>
          <p:cNvSpPr/>
          <p:nvPr/>
        </p:nvSpPr>
        <p:spPr>
          <a:xfrm>
            <a:off x="1636650" y="2934050"/>
            <a:ext cx="972000" cy="341700"/>
          </a:xfrm>
          <a:prstGeom prst="rect">
            <a:avLst/>
          </a:prstGeom>
          <a:solidFill>
            <a:schemeClr val="lt1"/>
          </a:solidFill>
          <a:ln cap="flat" cmpd="sng" w="9525">
            <a:solidFill>
              <a:srgbClr val="B97D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Helvetica Neue Light"/>
                <a:ea typeface="Helvetica Neue Light"/>
                <a:cs typeface="Helvetica Neue Light"/>
                <a:sym typeface="Helvetica Neue Light"/>
              </a:rPr>
              <a:t>From the Field</a:t>
            </a:r>
            <a:endParaRPr sz="1000">
              <a:latin typeface="Helvetica Neue Light"/>
              <a:ea typeface="Helvetica Neue Light"/>
              <a:cs typeface="Helvetica Neue Light"/>
              <a:sym typeface="Helvetica Neue Light"/>
            </a:endParaRPr>
          </a:p>
        </p:txBody>
      </p:sp>
      <p:sp>
        <p:nvSpPr>
          <p:cNvPr id="501" name="Google Shape;501;p51"/>
          <p:cNvSpPr/>
          <p:nvPr/>
        </p:nvSpPr>
        <p:spPr>
          <a:xfrm>
            <a:off x="5139250" y="3010250"/>
            <a:ext cx="2415000" cy="1528500"/>
          </a:xfrm>
          <a:prstGeom prst="rect">
            <a:avLst/>
          </a:prstGeom>
          <a:solidFill>
            <a:srgbClr val="8F2E03">
              <a:alpha val="619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latin typeface="Helvetica Neue"/>
                <a:ea typeface="Helvetica Neue"/>
                <a:cs typeface="Helvetica Neue"/>
                <a:sym typeface="Helvetica Neue"/>
              </a:rPr>
              <a:t>“People also ask”</a:t>
            </a:r>
            <a:endParaRPr b="1" sz="1200">
              <a:solidFill>
                <a:srgbClr val="FFFFFF"/>
              </a:solidFill>
              <a:latin typeface="Helvetica Neue"/>
              <a:ea typeface="Helvetica Neue"/>
              <a:cs typeface="Helvetica Neue"/>
              <a:sym typeface="Helvetica Neue"/>
            </a:endParaRPr>
          </a:p>
        </p:txBody>
      </p:sp>
      <p:sp>
        <p:nvSpPr>
          <p:cNvPr id="502" name="Google Shape;502;p51"/>
          <p:cNvSpPr/>
          <p:nvPr/>
        </p:nvSpPr>
        <p:spPr>
          <a:xfrm>
            <a:off x="5094500" y="2926675"/>
            <a:ext cx="972000" cy="341700"/>
          </a:xfrm>
          <a:prstGeom prst="rect">
            <a:avLst/>
          </a:prstGeom>
          <a:solidFill>
            <a:schemeClr val="lt1"/>
          </a:solidFill>
          <a:ln cap="flat" cmpd="sng" w="9525">
            <a:solidFill>
              <a:srgbClr val="B97D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Helvetica Neue Light"/>
                <a:ea typeface="Helvetica Neue Light"/>
                <a:cs typeface="Helvetica Neue Light"/>
                <a:sym typeface="Helvetica Neue Light"/>
              </a:rPr>
              <a:t>From the Field</a:t>
            </a:r>
            <a:endParaRPr sz="1000">
              <a:latin typeface="Helvetica Neue Light"/>
              <a:ea typeface="Helvetica Neue Light"/>
              <a:cs typeface="Helvetica Neue Light"/>
              <a:sym typeface="Helvetica Neue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52"/>
          <p:cNvPicPr preferRelativeResize="0"/>
          <p:nvPr/>
        </p:nvPicPr>
        <p:blipFill rotWithShape="1">
          <a:blip r:embed="rId3">
            <a:alphaModFix/>
          </a:blip>
          <a:srcRect b="9131" l="41650" r="8350" t="50322"/>
          <a:stretch/>
        </p:blipFill>
        <p:spPr>
          <a:xfrm>
            <a:off x="4571999" y="0"/>
            <a:ext cx="4571999" cy="5143501"/>
          </a:xfrm>
          <a:prstGeom prst="rect">
            <a:avLst/>
          </a:prstGeom>
          <a:noFill/>
          <a:ln>
            <a:noFill/>
          </a:ln>
        </p:spPr>
      </p:pic>
      <p:sp>
        <p:nvSpPr>
          <p:cNvPr id="508" name="Google Shape;508;p52"/>
          <p:cNvSpPr/>
          <p:nvPr/>
        </p:nvSpPr>
        <p:spPr>
          <a:xfrm>
            <a:off x="5047350" y="784500"/>
            <a:ext cx="3621300" cy="3574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34343"/>
              </a:solidFill>
            </a:endParaRPr>
          </a:p>
        </p:txBody>
      </p:sp>
      <p:sp>
        <p:nvSpPr>
          <p:cNvPr id="509" name="Google Shape;509;p52"/>
          <p:cNvSpPr txBox="1"/>
          <p:nvPr/>
        </p:nvSpPr>
        <p:spPr>
          <a:xfrm>
            <a:off x="754950" y="2229750"/>
            <a:ext cx="3621300" cy="684000"/>
          </a:xfrm>
          <a:prstGeom prst="rect">
            <a:avLst/>
          </a:prstGeom>
          <a:noFill/>
          <a:ln>
            <a:noFill/>
          </a:ln>
        </p:spPr>
        <p:txBody>
          <a:bodyPr anchorCtr="0" anchor="t" bIns="34275" lIns="68575" spcFirstLastPara="1" rIns="68575" wrap="square" tIns="34275">
            <a:noAutofit/>
          </a:bodyPr>
          <a:lstStyle/>
          <a:p>
            <a:pPr indent="0" lvl="0" marL="0" rtl="0" algn="l">
              <a:lnSpc>
                <a:spcPct val="120000"/>
              </a:lnSpc>
              <a:spcBef>
                <a:spcPts val="0"/>
              </a:spcBef>
              <a:spcAft>
                <a:spcPts val="0"/>
              </a:spcAft>
              <a:buClr>
                <a:schemeClr val="dk1"/>
              </a:buClr>
              <a:buSzPts val="1100"/>
              <a:buFont typeface="Arial"/>
              <a:buNone/>
            </a:pPr>
            <a:r>
              <a:rPr lang="en-GB" sz="2400">
                <a:solidFill>
                  <a:schemeClr val="dk1"/>
                </a:solidFill>
                <a:latin typeface="Helvetica Neue Light"/>
                <a:ea typeface="Helvetica Neue Light"/>
                <a:cs typeface="Helvetica Neue Light"/>
                <a:sym typeface="Helvetica Neue Light"/>
              </a:rPr>
              <a:t>Judging credibility</a:t>
            </a:r>
            <a:r>
              <a:rPr lang="en-GB" sz="2400">
                <a:solidFill>
                  <a:schemeClr val="dk1"/>
                </a:solidFill>
                <a:latin typeface="Helvetica Neue Light"/>
                <a:ea typeface="Helvetica Neue Light"/>
                <a:cs typeface="Helvetica Neue Light"/>
                <a:sym typeface="Helvetica Neue Light"/>
              </a:rPr>
              <a:t> </a:t>
            </a:r>
            <a:endParaRPr sz="2400">
              <a:solidFill>
                <a:schemeClr val="dk1"/>
              </a:solidFill>
              <a:latin typeface="Helvetica Neue Light"/>
              <a:ea typeface="Helvetica Neue Light"/>
              <a:cs typeface="Helvetica Neue Light"/>
              <a:sym typeface="Helvetica Neue Light"/>
            </a:endParaRPr>
          </a:p>
        </p:txBody>
      </p:sp>
      <p:sp>
        <p:nvSpPr>
          <p:cNvPr id="510" name="Google Shape;510;p52"/>
          <p:cNvSpPr txBox="1"/>
          <p:nvPr/>
        </p:nvSpPr>
        <p:spPr>
          <a:xfrm>
            <a:off x="5246578" y="1468975"/>
            <a:ext cx="3222900" cy="7851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GB" sz="1300">
                <a:solidFill>
                  <a:srgbClr val="434343"/>
                </a:solidFill>
                <a:latin typeface="Helvetica Neue"/>
                <a:ea typeface="Helvetica Neue"/>
                <a:cs typeface="Helvetica Neue"/>
                <a:sym typeface="Helvetica Neue"/>
              </a:rPr>
              <a:t>How do Gen Zers determine whether online </a:t>
            </a:r>
            <a:r>
              <a:rPr lang="en-GB" sz="1300">
                <a:solidFill>
                  <a:srgbClr val="434343"/>
                </a:solidFill>
                <a:latin typeface="Helvetica Neue"/>
                <a:ea typeface="Helvetica Neue"/>
                <a:cs typeface="Helvetica Neue"/>
                <a:sym typeface="Helvetica Neue"/>
              </a:rPr>
              <a:t>information</a:t>
            </a:r>
            <a:r>
              <a:rPr lang="en-GB" sz="1300">
                <a:solidFill>
                  <a:srgbClr val="434343"/>
                </a:solidFill>
                <a:latin typeface="Helvetica Neue"/>
                <a:ea typeface="Helvetica Neue"/>
                <a:cs typeface="Helvetica Neue"/>
                <a:sym typeface="Helvetica Neue"/>
              </a:rPr>
              <a:t> is credible?</a:t>
            </a:r>
            <a:endParaRPr sz="1300">
              <a:solidFill>
                <a:srgbClr val="434343"/>
              </a:solidFill>
              <a:latin typeface="Helvetica Neue"/>
              <a:ea typeface="Helvetica Neue"/>
              <a:cs typeface="Helvetica Neue"/>
              <a:sym typeface="Helvetica Neue"/>
            </a:endParaRPr>
          </a:p>
        </p:txBody>
      </p:sp>
      <p:sp>
        <p:nvSpPr>
          <p:cNvPr id="511" name="Google Shape;511;p52"/>
          <p:cNvSpPr/>
          <p:nvPr/>
        </p:nvSpPr>
        <p:spPr>
          <a:xfrm>
            <a:off x="5949856" y="1209775"/>
            <a:ext cx="1824000" cy="183000"/>
          </a:xfrm>
          <a:prstGeom prst="rect">
            <a:avLst/>
          </a:prstGeom>
          <a:solidFill>
            <a:srgbClr val="FFFFFF"/>
          </a:solidFill>
          <a:ln>
            <a:noFill/>
          </a:ln>
        </p:spPr>
        <p:txBody>
          <a:bodyPr anchorCtr="0" anchor="ctr" bIns="34275" lIns="68575" spcFirstLastPara="1" rIns="68575" wrap="square" tIns="34275">
            <a:noAutofit/>
          </a:bodyPr>
          <a:lstStyle/>
          <a:p>
            <a:pPr indent="0" lvl="0" marL="0" rtl="0" algn="ctr">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KEY QUESTION</a:t>
            </a:r>
            <a:endParaRPr b="0" i="0" sz="800" u="none" cap="none" strike="noStrike">
              <a:solidFill>
                <a:srgbClr val="434343"/>
              </a:solidFill>
              <a:latin typeface="Arial"/>
              <a:ea typeface="Arial"/>
              <a:cs typeface="Arial"/>
              <a:sym typeface="Arial"/>
            </a:endParaRPr>
          </a:p>
        </p:txBody>
      </p:sp>
      <p:sp>
        <p:nvSpPr>
          <p:cNvPr id="512" name="Google Shape;512;p52"/>
          <p:cNvSpPr txBox="1"/>
          <p:nvPr/>
        </p:nvSpPr>
        <p:spPr>
          <a:xfrm>
            <a:off x="5209200" y="3181850"/>
            <a:ext cx="3297600" cy="7851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GB" sz="1300">
                <a:solidFill>
                  <a:srgbClr val="434343"/>
                </a:solidFill>
                <a:latin typeface="Helvetica Neue"/>
                <a:ea typeface="Helvetica Neue"/>
                <a:cs typeface="Helvetica Neue"/>
                <a:sym typeface="Helvetica Neue"/>
              </a:rPr>
              <a:t>Though the rules of info literacy are never far from mind – check your sources! – Gen Zers also use more </a:t>
            </a:r>
            <a:r>
              <a:rPr b="1" lang="en-GB" sz="1300">
                <a:solidFill>
                  <a:srgbClr val="434343"/>
                </a:solidFill>
                <a:latin typeface="Helvetica Neue"/>
                <a:ea typeface="Helvetica Neue"/>
                <a:cs typeface="Helvetica Neue"/>
                <a:sym typeface="Helvetica Neue"/>
              </a:rPr>
              <a:t>informal heuristics</a:t>
            </a:r>
            <a:r>
              <a:rPr lang="en-GB" sz="1300">
                <a:solidFill>
                  <a:srgbClr val="434343"/>
                </a:solidFill>
                <a:latin typeface="Helvetica Neue"/>
                <a:ea typeface="Helvetica Neue"/>
                <a:cs typeface="Helvetica Neue"/>
                <a:sym typeface="Helvetica Neue"/>
              </a:rPr>
              <a:t> to gauge credibility. </a:t>
            </a:r>
            <a:endParaRPr sz="1300">
              <a:solidFill>
                <a:srgbClr val="434343"/>
              </a:solidFill>
              <a:latin typeface="Helvetica Neue"/>
              <a:ea typeface="Helvetica Neue"/>
              <a:cs typeface="Helvetica Neue"/>
              <a:sym typeface="Helvetica Neue"/>
            </a:endParaRPr>
          </a:p>
        </p:txBody>
      </p:sp>
      <p:sp>
        <p:nvSpPr>
          <p:cNvPr id="513" name="Google Shape;513;p52"/>
          <p:cNvSpPr/>
          <p:nvPr/>
        </p:nvSpPr>
        <p:spPr>
          <a:xfrm>
            <a:off x="5945989" y="2846450"/>
            <a:ext cx="1824000" cy="1830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12000"/>
              </a:lnSpc>
              <a:spcBef>
                <a:spcPts val="0"/>
              </a:spcBef>
              <a:spcAft>
                <a:spcPts val="0"/>
              </a:spcAft>
              <a:buClr>
                <a:srgbClr val="000000"/>
              </a:buClr>
              <a:buSzPts val="600"/>
              <a:buFont typeface="Helvetica Neue"/>
              <a:buNone/>
            </a:pPr>
            <a:r>
              <a:rPr b="1" lang="en-GB" sz="800">
                <a:solidFill>
                  <a:srgbClr val="434343"/>
                </a:solidFill>
                <a:latin typeface="Helvetica Neue"/>
                <a:ea typeface="Helvetica Neue"/>
                <a:cs typeface="Helvetica Neue"/>
                <a:sym typeface="Helvetica Neue"/>
              </a:rPr>
              <a:t>KEY INSIGHT</a:t>
            </a:r>
            <a:endParaRPr b="1" i="0" sz="800" u="none" cap="none" strike="noStrike">
              <a:solidFill>
                <a:srgbClr val="434343"/>
              </a:solidFill>
            </a:endParaRPr>
          </a:p>
        </p:txBody>
      </p:sp>
      <p:sp>
        <p:nvSpPr>
          <p:cNvPr id="514" name="Google Shape;514;p52"/>
          <p:cNvSpPr/>
          <p:nvPr/>
        </p:nvSpPr>
        <p:spPr>
          <a:xfrm>
            <a:off x="754956" y="1951625"/>
            <a:ext cx="1824000" cy="183000"/>
          </a:xfrm>
          <a:prstGeom prst="rect">
            <a:avLst/>
          </a:prstGeom>
          <a:solidFill>
            <a:srgbClr val="FFFFFF"/>
          </a:solid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05 |</a:t>
            </a:r>
            <a:endParaRPr b="0" i="0" sz="800" u="none" cap="none" strike="noStrike">
              <a:solidFill>
                <a:srgbClr val="434343"/>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3"/>
          <p:cNvSpPr/>
          <p:nvPr/>
        </p:nvSpPr>
        <p:spPr>
          <a:xfrm>
            <a:off x="761557" y="400050"/>
            <a:ext cx="2722200" cy="183000"/>
          </a:xfrm>
          <a:prstGeom prst="rect">
            <a:avLst/>
          </a:prstGeom>
          <a:noFill/>
          <a:ln>
            <a:noFill/>
          </a:ln>
        </p:spPr>
        <p:txBody>
          <a:bodyPr anchorCtr="0" anchor="ctr" bIns="34275" lIns="68575" spcFirstLastPara="1" rIns="68575" wrap="square" tIns="34275">
            <a:noAutofit/>
          </a:bodyPr>
          <a:lstStyle/>
          <a:p>
            <a:pPr indent="0" lvl="0" marL="0" marR="0" rtl="0" algn="l">
              <a:lnSpc>
                <a:spcPct val="112000"/>
              </a:lnSpc>
              <a:spcBef>
                <a:spcPts val="0"/>
              </a:spcBef>
              <a:spcAft>
                <a:spcPts val="0"/>
              </a:spcAft>
              <a:buNone/>
            </a:pPr>
            <a:r>
              <a:rPr b="1" lang="en-GB" sz="800">
                <a:solidFill>
                  <a:srgbClr val="434343"/>
                </a:solidFill>
                <a:latin typeface="Helvetica Neue"/>
                <a:ea typeface="Helvetica Neue"/>
                <a:cs typeface="Helvetica Neue"/>
                <a:sym typeface="Helvetica Neue"/>
              </a:rPr>
              <a:t>5</a:t>
            </a:r>
            <a:r>
              <a:rPr b="1" lang="en-GB" sz="800">
                <a:solidFill>
                  <a:srgbClr val="434343"/>
                </a:solidFill>
                <a:latin typeface="Helvetica Neue"/>
                <a:ea typeface="Helvetica Neue"/>
                <a:cs typeface="Helvetica Neue"/>
                <a:sym typeface="Helvetica Neue"/>
              </a:rPr>
              <a:t> | JUDGING CREDIBILITY</a:t>
            </a:r>
            <a:endParaRPr b="1" sz="800">
              <a:solidFill>
                <a:srgbClr val="434343"/>
              </a:solidFill>
              <a:latin typeface="Helvetica Neue"/>
              <a:ea typeface="Helvetica Neue"/>
              <a:cs typeface="Helvetica Neue"/>
              <a:sym typeface="Helvetica Neue"/>
            </a:endParaRPr>
          </a:p>
        </p:txBody>
      </p:sp>
      <p:sp>
        <p:nvSpPr>
          <p:cNvPr id="520" name="Google Shape;520;p53"/>
          <p:cNvSpPr txBox="1"/>
          <p:nvPr/>
        </p:nvSpPr>
        <p:spPr>
          <a:xfrm>
            <a:off x="754949" y="638525"/>
            <a:ext cx="7801800" cy="684000"/>
          </a:xfrm>
          <a:prstGeom prst="rect">
            <a:avLst/>
          </a:prstGeom>
          <a:no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Clr>
                <a:schemeClr val="dk1"/>
              </a:buClr>
              <a:buSzPts val="1500"/>
              <a:buFont typeface="Helvetica Neue Light"/>
              <a:buNone/>
            </a:pPr>
            <a:r>
              <a:rPr lang="en-GB" sz="1500">
                <a:solidFill>
                  <a:schemeClr val="dk1"/>
                </a:solidFill>
                <a:latin typeface="Helvetica Neue Light"/>
                <a:ea typeface="Helvetica Neue Light"/>
                <a:cs typeface="Helvetica Neue Light"/>
                <a:sym typeface="Helvetica Neue Light"/>
              </a:rPr>
              <a:t>The </a:t>
            </a:r>
            <a:r>
              <a:rPr b="1" lang="en-GB" sz="1500">
                <a:solidFill>
                  <a:schemeClr val="dk1"/>
                </a:solidFill>
                <a:latin typeface="Helvetica Neue"/>
                <a:ea typeface="Helvetica Neue"/>
                <a:cs typeface="Helvetica Neue"/>
                <a:sym typeface="Helvetica Neue"/>
              </a:rPr>
              <a:t>folk heuristics</a:t>
            </a:r>
            <a:r>
              <a:rPr lang="en-GB" sz="1500">
                <a:solidFill>
                  <a:schemeClr val="dk1"/>
                </a:solidFill>
                <a:latin typeface="Helvetica Neue Light"/>
                <a:ea typeface="Helvetica Neue Light"/>
                <a:cs typeface="Helvetica Neue Light"/>
                <a:sym typeface="Helvetica Neue Light"/>
              </a:rPr>
              <a:t> of information sensibility are a loosely related set of criteria with which users </a:t>
            </a:r>
            <a:r>
              <a:rPr b="1" lang="en-GB" sz="1500">
                <a:solidFill>
                  <a:schemeClr val="dk1"/>
                </a:solidFill>
                <a:latin typeface="Helvetica Neue"/>
                <a:ea typeface="Helvetica Neue"/>
                <a:cs typeface="Helvetica Neue"/>
                <a:sym typeface="Helvetica Neue"/>
              </a:rPr>
              <a:t>evaluate information credibility</a:t>
            </a:r>
            <a:r>
              <a:rPr lang="en-GB" sz="1500">
                <a:solidFill>
                  <a:schemeClr val="dk1"/>
                </a:solidFill>
                <a:latin typeface="Helvetica Neue Light"/>
                <a:ea typeface="Helvetica Neue Light"/>
                <a:cs typeface="Helvetica Neue Light"/>
                <a:sym typeface="Helvetica Neue Light"/>
              </a:rPr>
              <a:t>.</a:t>
            </a:r>
            <a:endParaRPr sz="1100">
              <a:solidFill>
                <a:schemeClr val="dk1"/>
              </a:solidFill>
            </a:endParaRPr>
          </a:p>
          <a:p>
            <a:pPr indent="0" lvl="0" marL="0" marR="0" rtl="0" algn="l">
              <a:lnSpc>
                <a:spcPct val="120000"/>
              </a:lnSpc>
              <a:spcBef>
                <a:spcPts val="0"/>
              </a:spcBef>
              <a:spcAft>
                <a:spcPts val="0"/>
              </a:spcAft>
              <a:buClr>
                <a:schemeClr val="dk1"/>
              </a:buClr>
              <a:buSzPts val="1500"/>
              <a:buFont typeface="Helvetica Neue Light"/>
              <a:buNone/>
            </a:pPr>
            <a:r>
              <a:rPr lang="en-GB" sz="1500">
                <a:solidFill>
                  <a:schemeClr val="dk1"/>
                </a:solidFill>
                <a:latin typeface="Helvetica Neue Light"/>
                <a:ea typeface="Helvetica Neue Light"/>
                <a:cs typeface="Helvetica Neue Light"/>
                <a:sym typeface="Helvetica Neue Light"/>
              </a:rPr>
              <a:t> </a:t>
            </a:r>
            <a:endParaRPr sz="1100"/>
          </a:p>
        </p:txBody>
      </p:sp>
      <p:sp>
        <p:nvSpPr>
          <p:cNvPr id="521" name="Google Shape;521;p53"/>
          <p:cNvSpPr/>
          <p:nvPr/>
        </p:nvSpPr>
        <p:spPr>
          <a:xfrm>
            <a:off x="762825" y="1854875"/>
            <a:ext cx="1253400" cy="252600"/>
          </a:xfrm>
          <a:prstGeom prst="rect">
            <a:avLst/>
          </a:prstGeom>
          <a:noFill/>
          <a:ln>
            <a:noFill/>
          </a:ln>
        </p:spPr>
        <p:txBody>
          <a:bodyPr anchorCtr="0" anchor="ctr" bIns="34275" lIns="68575" spcFirstLastPara="1" rIns="68575" wrap="square" tIns="34275">
            <a:noAutofit/>
          </a:bodyPr>
          <a:lstStyle/>
          <a:p>
            <a:pPr indent="0" lvl="0" marL="0" marR="0" rtl="0" algn="l">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HEURISTIC CRITERIA  </a:t>
            </a:r>
            <a:endParaRPr b="1">
              <a:solidFill>
                <a:srgbClr val="434343"/>
              </a:solidFill>
              <a:latin typeface="Helvetica Neue"/>
              <a:ea typeface="Helvetica Neue"/>
              <a:cs typeface="Helvetica Neue"/>
              <a:sym typeface="Helvetica Neue"/>
            </a:endParaRPr>
          </a:p>
        </p:txBody>
      </p:sp>
      <p:sp>
        <p:nvSpPr>
          <p:cNvPr id="522" name="Google Shape;522;p5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E9E9E"/>
                </a:solidFill>
              </a:rPr>
              <a:t>‹#›</a:t>
            </a:fld>
            <a:endParaRPr sz="900">
              <a:solidFill>
                <a:srgbClr val="9E9E9E"/>
              </a:solidFill>
            </a:endParaRPr>
          </a:p>
        </p:txBody>
      </p:sp>
      <p:sp>
        <p:nvSpPr>
          <p:cNvPr id="523" name="Google Shape;523;p53"/>
          <p:cNvSpPr/>
          <p:nvPr/>
        </p:nvSpPr>
        <p:spPr>
          <a:xfrm>
            <a:off x="754950" y="2870000"/>
            <a:ext cx="3562500" cy="554400"/>
          </a:xfrm>
          <a:prstGeom prst="rect">
            <a:avLst/>
          </a:prstGeom>
          <a:noFill/>
          <a:ln>
            <a:noFill/>
          </a:ln>
        </p:spPr>
        <p:txBody>
          <a:bodyPr anchorCtr="0" anchor="ctr" bIns="91425" lIns="91425" spcFirstLastPara="1" rIns="91425" wrap="square" tIns="91425">
            <a:noAutofit/>
          </a:bodyPr>
          <a:lstStyle/>
          <a:p>
            <a:pPr indent="0" lvl="0" marL="0" rtl="0" algn="l">
              <a:lnSpc>
                <a:spcPct val="120000"/>
              </a:lnSpc>
              <a:spcBef>
                <a:spcPts val="400"/>
              </a:spcBef>
              <a:spcAft>
                <a:spcPts val="0"/>
              </a:spcAft>
              <a:buNone/>
            </a:pPr>
            <a:r>
              <a:rPr b="1" lang="en-GB" sz="1000">
                <a:solidFill>
                  <a:srgbClr val="434343"/>
                </a:solidFill>
                <a:latin typeface="Helvetica Neue"/>
                <a:ea typeface="Helvetica Neue"/>
                <a:cs typeface="Helvetica Neue"/>
                <a:sym typeface="Helvetica Neue"/>
              </a:rPr>
              <a:t>Aesthetic</a:t>
            </a:r>
            <a:r>
              <a:rPr b="1" lang="en-GB" sz="1000">
                <a:solidFill>
                  <a:srgbClr val="434343"/>
                </a:solidFill>
                <a:latin typeface="Helvetica Neue Light"/>
                <a:ea typeface="Helvetica Neue Light"/>
                <a:cs typeface="Helvetica Neue Light"/>
                <a:sym typeface="Helvetica Neue Light"/>
              </a:rPr>
              <a:t> // The degree to which the online content “feels right” to </a:t>
            </a:r>
            <a:r>
              <a:rPr b="1" lang="en-GB" sz="1000">
                <a:solidFill>
                  <a:srgbClr val="434343"/>
                </a:solidFill>
                <a:latin typeface="Helvetica Neue Light"/>
                <a:ea typeface="Helvetica Neue Light"/>
                <a:cs typeface="Helvetica Neue Light"/>
                <a:sym typeface="Helvetica Neue Light"/>
              </a:rPr>
              <a:t>them</a:t>
            </a:r>
            <a:r>
              <a:rPr b="1" lang="en-GB" sz="1000">
                <a:solidFill>
                  <a:srgbClr val="434343"/>
                </a:solidFill>
                <a:latin typeface="Helvetica Neue Light"/>
                <a:ea typeface="Helvetica Neue Light"/>
                <a:cs typeface="Helvetica Neue Light"/>
                <a:sym typeface="Helvetica Neue Light"/>
              </a:rPr>
              <a:t>.</a:t>
            </a:r>
            <a:endParaRPr>
              <a:solidFill>
                <a:srgbClr val="434343"/>
              </a:solidFill>
            </a:endParaRPr>
          </a:p>
        </p:txBody>
      </p:sp>
      <p:sp>
        <p:nvSpPr>
          <p:cNvPr id="524" name="Google Shape;524;p53"/>
          <p:cNvSpPr/>
          <p:nvPr/>
        </p:nvSpPr>
        <p:spPr>
          <a:xfrm>
            <a:off x="754950" y="2270975"/>
            <a:ext cx="3562500" cy="554400"/>
          </a:xfrm>
          <a:prstGeom prst="rect">
            <a:avLst/>
          </a:prstGeom>
          <a:noFill/>
          <a:ln>
            <a:noFill/>
          </a:ln>
        </p:spPr>
        <p:txBody>
          <a:bodyPr anchorCtr="0" anchor="ctr" bIns="91425" lIns="91425" spcFirstLastPara="1" rIns="91425" wrap="square" tIns="91425">
            <a:noAutofit/>
          </a:bodyPr>
          <a:lstStyle/>
          <a:p>
            <a:pPr indent="0" lvl="0" marL="0" rtl="0" algn="l">
              <a:lnSpc>
                <a:spcPct val="120000"/>
              </a:lnSpc>
              <a:spcBef>
                <a:spcPts val="400"/>
              </a:spcBef>
              <a:spcAft>
                <a:spcPts val="0"/>
              </a:spcAft>
              <a:buNone/>
            </a:pPr>
            <a:r>
              <a:rPr b="1" lang="en-GB" sz="1000">
                <a:solidFill>
                  <a:srgbClr val="434343"/>
                </a:solidFill>
                <a:latin typeface="Helvetica Neue"/>
                <a:ea typeface="Helvetica Neue"/>
                <a:cs typeface="Helvetica Neue"/>
                <a:sym typeface="Helvetica Neue"/>
              </a:rPr>
              <a:t>Convenience</a:t>
            </a:r>
            <a:r>
              <a:rPr b="1" lang="en-GB" sz="1000">
                <a:solidFill>
                  <a:srgbClr val="434343"/>
                </a:solidFill>
                <a:latin typeface="Helvetica Neue Light"/>
                <a:ea typeface="Helvetica Neue Light"/>
                <a:cs typeface="Helvetica Neue Light"/>
                <a:sym typeface="Helvetica Neue Light"/>
              </a:rPr>
              <a:t> // The degree to which the information is easy to access and share online.</a:t>
            </a:r>
            <a:endParaRPr b="1" sz="1000">
              <a:solidFill>
                <a:srgbClr val="434343"/>
              </a:solidFill>
              <a:latin typeface="Helvetica Neue"/>
              <a:ea typeface="Helvetica Neue"/>
              <a:cs typeface="Helvetica Neue"/>
              <a:sym typeface="Helvetica Neue"/>
            </a:endParaRPr>
          </a:p>
        </p:txBody>
      </p:sp>
      <p:sp>
        <p:nvSpPr>
          <p:cNvPr id="525" name="Google Shape;525;p53"/>
          <p:cNvSpPr/>
          <p:nvPr/>
        </p:nvSpPr>
        <p:spPr>
          <a:xfrm>
            <a:off x="754950" y="3469025"/>
            <a:ext cx="3562500" cy="554400"/>
          </a:xfrm>
          <a:prstGeom prst="rect">
            <a:avLst/>
          </a:prstGeom>
          <a:noFill/>
          <a:ln>
            <a:noFill/>
          </a:ln>
        </p:spPr>
        <p:txBody>
          <a:bodyPr anchorCtr="0" anchor="ctr" bIns="91425" lIns="91425" spcFirstLastPara="1" rIns="91425" wrap="square" tIns="91425">
            <a:noAutofit/>
          </a:bodyPr>
          <a:lstStyle/>
          <a:p>
            <a:pPr indent="0" lvl="0" marL="0" rtl="0" algn="l">
              <a:lnSpc>
                <a:spcPct val="120000"/>
              </a:lnSpc>
              <a:spcBef>
                <a:spcPts val="400"/>
              </a:spcBef>
              <a:spcAft>
                <a:spcPts val="0"/>
              </a:spcAft>
              <a:buNone/>
            </a:pPr>
            <a:r>
              <a:rPr b="1" lang="en-GB" sz="1000">
                <a:solidFill>
                  <a:srgbClr val="434343"/>
                </a:solidFill>
                <a:latin typeface="Helvetica Neue"/>
                <a:ea typeface="Helvetica Neue"/>
                <a:cs typeface="Helvetica Neue"/>
                <a:sym typeface="Helvetica Neue"/>
              </a:rPr>
              <a:t>Tone</a:t>
            </a:r>
            <a:r>
              <a:rPr b="1" lang="en-GB" sz="1000">
                <a:solidFill>
                  <a:srgbClr val="434343"/>
                </a:solidFill>
                <a:latin typeface="Helvetica Neue Light"/>
                <a:ea typeface="Helvetica Neue Light"/>
                <a:cs typeface="Helvetica Neue Light"/>
                <a:sym typeface="Helvetica Neue Light"/>
              </a:rPr>
              <a:t> // The degree to which information is affectively charged or not – especially negatively. </a:t>
            </a:r>
            <a:endParaRPr b="1" sz="1000">
              <a:solidFill>
                <a:srgbClr val="434343"/>
              </a:solidFill>
              <a:latin typeface="Helvetica Neue"/>
              <a:ea typeface="Helvetica Neue"/>
              <a:cs typeface="Helvetica Neue"/>
              <a:sym typeface="Helvetica Neue"/>
            </a:endParaRPr>
          </a:p>
        </p:txBody>
      </p:sp>
      <p:sp>
        <p:nvSpPr>
          <p:cNvPr id="526" name="Google Shape;526;p53"/>
          <p:cNvSpPr txBox="1"/>
          <p:nvPr/>
        </p:nvSpPr>
        <p:spPr>
          <a:xfrm>
            <a:off x="4994400" y="2270975"/>
            <a:ext cx="3562500" cy="1951200"/>
          </a:xfrm>
          <a:prstGeom prst="rect">
            <a:avLst/>
          </a:prstGeom>
          <a:no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Clr>
                <a:schemeClr val="dk1"/>
              </a:buClr>
              <a:buSzPts val="1100"/>
              <a:buFont typeface="Arial"/>
              <a:buNone/>
            </a:pPr>
            <a:r>
              <a:rPr i="1" lang="en-GB" sz="1200">
                <a:solidFill>
                  <a:srgbClr val="434343"/>
                </a:solidFill>
                <a:latin typeface="Helvetica Neue Light"/>
                <a:ea typeface="Helvetica Neue Light"/>
                <a:cs typeface="Helvetica Neue Light"/>
                <a:sym typeface="Helvetica Neue Light"/>
              </a:rPr>
              <a:t>Searching on Google is a hassle, it’s more for school. TikTok is more fun</a:t>
            </a:r>
            <a:r>
              <a:rPr i="1" lang="en-GB" sz="1200">
                <a:solidFill>
                  <a:srgbClr val="434343"/>
                </a:solidFill>
                <a:latin typeface="Helvetica Neue Light"/>
                <a:ea typeface="Helvetica Neue Light"/>
                <a:cs typeface="Helvetica Neue Light"/>
                <a:sym typeface="Helvetica Neue Light"/>
              </a:rPr>
              <a:t>. </a:t>
            </a:r>
            <a:r>
              <a:rPr i="1" lang="en-GB" sz="1200">
                <a:solidFill>
                  <a:srgbClr val="434343"/>
                </a:solidFill>
                <a:latin typeface="Helvetica Neue Light"/>
                <a:ea typeface="Helvetica Neue Light"/>
                <a:cs typeface="Helvetica Neue Light"/>
                <a:sym typeface="Helvetica Neue Light"/>
              </a:rPr>
              <a:t>The videos are more interesting and relatable…On TikTok I don’t have to read mounds of paragraphs.</a:t>
            </a:r>
            <a:endParaRPr i="1" sz="1200">
              <a:solidFill>
                <a:srgbClr val="434343"/>
              </a:solidFill>
              <a:latin typeface="Helvetica Neue Light"/>
              <a:ea typeface="Helvetica Neue Light"/>
              <a:cs typeface="Helvetica Neue Light"/>
              <a:sym typeface="Helvetica Neue Light"/>
            </a:endParaRPr>
          </a:p>
          <a:p>
            <a:pPr indent="0" lvl="0" marL="0" marR="0" rtl="0" algn="l">
              <a:lnSpc>
                <a:spcPct val="120000"/>
              </a:lnSpc>
              <a:spcBef>
                <a:spcPts val="0"/>
              </a:spcBef>
              <a:spcAft>
                <a:spcPts val="0"/>
              </a:spcAft>
              <a:buClr>
                <a:schemeClr val="dk1"/>
              </a:buClr>
              <a:buSzPts val="1200"/>
              <a:buFont typeface="Arial"/>
              <a:buNone/>
            </a:pPr>
            <a:r>
              <a:t/>
            </a:r>
            <a:endParaRPr i="1" sz="1200">
              <a:solidFill>
                <a:srgbClr val="434343"/>
              </a:solidFill>
              <a:latin typeface="Helvetica Neue Light"/>
              <a:ea typeface="Helvetica Neue Light"/>
              <a:cs typeface="Helvetica Neue Light"/>
              <a:sym typeface="Helvetica Neue Light"/>
            </a:endParaRPr>
          </a:p>
          <a:p>
            <a:pPr indent="457200" lvl="0" marL="914400" marR="0" rtl="0" algn="r">
              <a:lnSpc>
                <a:spcPct val="120000"/>
              </a:lnSpc>
              <a:spcBef>
                <a:spcPts val="0"/>
              </a:spcBef>
              <a:spcAft>
                <a:spcPts val="0"/>
              </a:spcAft>
              <a:buNone/>
            </a:pPr>
            <a:r>
              <a:rPr lang="en-GB" sz="1000">
                <a:solidFill>
                  <a:srgbClr val="434343"/>
                </a:solidFill>
                <a:latin typeface="Helvetica Neue Light"/>
                <a:ea typeface="Helvetica Neue Light"/>
                <a:cs typeface="Helvetica Neue Light"/>
                <a:sym typeface="Helvetica Neue Light"/>
              </a:rPr>
              <a:t>–  Bridget (13-17 / Alternative)</a:t>
            </a:r>
            <a:endParaRPr sz="1000">
              <a:solidFill>
                <a:srgbClr val="434343"/>
              </a:solidFill>
              <a:latin typeface="Helvetica Neue Light"/>
              <a:ea typeface="Helvetica Neue Light"/>
              <a:cs typeface="Helvetica Neue Light"/>
              <a:sym typeface="Helvetica Neue Light"/>
            </a:endParaRPr>
          </a:p>
        </p:txBody>
      </p:sp>
      <p:pic>
        <p:nvPicPr>
          <p:cNvPr id="527" name="Google Shape;527;p53"/>
          <p:cNvPicPr preferRelativeResize="0"/>
          <p:nvPr/>
        </p:nvPicPr>
        <p:blipFill rotWithShape="1">
          <a:blip r:embed="rId3">
            <a:alphaModFix/>
          </a:blip>
          <a:srcRect b="16860" l="0" r="0" t="0"/>
          <a:stretch/>
        </p:blipFill>
        <p:spPr>
          <a:xfrm>
            <a:off x="4994388" y="1584875"/>
            <a:ext cx="220093" cy="183000"/>
          </a:xfrm>
          <a:prstGeom prst="rect">
            <a:avLst/>
          </a:prstGeom>
          <a:noFill/>
          <a:ln>
            <a:noFill/>
          </a:ln>
        </p:spPr>
      </p:pic>
      <p:cxnSp>
        <p:nvCxnSpPr>
          <p:cNvPr id="528" name="Google Shape;528;p53"/>
          <p:cNvCxnSpPr/>
          <p:nvPr/>
        </p:nvCxnSpPr>
        <p:spPr>
          <a:xfrm>
            <a:off x="4572000" y="1561600"/>
            <a:ext cx="0" cy="2945700"/>
          </a:xfrm>
          <a:prstGeom prst="straightConnector1">
            <a:avLst/>
          </a:prstGeom>
          <a:noFill/>
          <a:ln cap="flat" cmpd="sng" w="9525">
            <a:solidFill>
              <a:srgbClr val="434343"/>
            </a:solidFill>
            <a:prstDash val="solid"/>
            <a:miter lim="800000"/>
            <a:headEnd len="sm" w="sm" type="none"/>
            <a:tailEnd len="sm" w="sm"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5DBE4"/>
        </a:solidFill>
      </p:bgPr>
    </p:bg>
    <p:spTree>
      <p:nvGrpSpPr>
        <p:cNvPr id="532" name="Shape 532"/>
        <p:cNvGrpSpPr/>
        <p:nvPr/>
      </p:nvGrpSpPr>
      <p:grpSpPr>
        <a:xfrm>
          <a:off x="0" y="0"/>
          <a:ext cx="0" cy="0"/>
          <a:chOff x="0" y="0"/>
          <a:chExt cx="0" cy="0"/>
        </a:xfrm>
      </p:grpSpPr>
      <p:pic>
        <p:nvPicPr>
          <p:cNvPr id="533" name="Google Shape;533;p54"/>
          <p:cNvPicPr preferRelativeResize="0"/>
          <p:nvPr/>
        </p:nvPicPr>
        <p:blipFill>
          <a:blip r:embed="rId3">
            <a:alphaModFix/>
          </a:blip>
          <a:stretch>
            <a:fillRect/>
          </a:stretch>
        </p:blipFill>
        <p:spPr>
          <a:xfrm>
            <a:off x="5926641" y="0"/>
            <a:ext cx="3217357" cy="5143500"/>
          </a:xfrm>
          <a:prstGeom prst="rect">
            <a:avLst/>
          </a:prstGeom>
          <a:noFill/>
          <a:ln>
            <a:noFill/>
          </a:ln>
        </p:spPr>
      </p:pic>
      <p:sp>
        <p:nvSpPr>
          <p:cNvPr id="534" name="Google Shape;534;p54"/>
          <p:cNvSpPr/>
          <p:nvPr/>
        </p:nvSpPr>
        <p:spPr>
          <a:xfrm>
            <a:off x="357582" y="382975"/>
            <a:ext cx="2722200" cy="183000"/>
          </a:xfrm>
          <a:prstGeom prst="rect">
            <a:avLst/>
          </a:prstGeom>
          <a:no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Clr>
                <a:schemeClr val="dk1"/>
              </a:buClr>
              <a:buFont typeface="Arial"/>
              <a:buNone/>
            </a:pPr>
            <a:r>
              <a:rPr b="1" lang="en-GB" sz="800">
                <a:solidFill>
                  <a:srgbClr val="434343"/>
                </a:solidFill>
                <a:latin typeface="Helvetica Neue"/>
                <a:ea typeface="Helvetica Neue"/>
                <a:cs typeface="Helvetica Neue"/>
                <a:sym typeface="Helvetica Neue"/>
              </a:rPr>
              <a:t>CASE STUDY</a:t>
            </a:r>
            <a:r>
              <a:rPr lang="en-GB" sz="800">
                <a:solidFill>
                  <a:srgbClr val="434343"/>
                </a:solidFill>
                <a:latin typeface="Helvetica Neue"/>
                <a:ea typeface="Helvetica Neue"/>
                <a:cs typeface="Helvetica Neue"/>
                <a:sym typeface="Helvetica Neue"/>
              </a:rPr>
              <a:t> // Under the Desk News</a:t>
            </a:r>
            <a:endParaRPr b="1" sz="800">
              <a:solidFill>
                <a:srgbClr val="434343"/>
              </a:solidFill>
              <a:latin typeface="Helvetica Neue"/>
              <a:ea typeface="Helvetica Neue"/>
              <a:cs typeface="Helvetica Neue"/>
              <a:sym typeface="Helvetica Neue"/>
            </a:endParaRPr>
          </a:p>
        </p:txBody>
      </p:sp>
      <p:sp>
        <p:nvSpPr>
          <p:cNvPr id="535" name="Google Shape;535;p54"/>
          <p:cNvSpPr txBox="1"/>
          <p:nvPr/>
        </p:nvSpPr>
        <p:spPr>
          <a:xfrm>
            <a:off x="357575" y="667000"/>
            <a:ext cx="5042100" cy="684000"/>
          </a:xfrm>
          <a:prstGeom prst="rect">
            <a:avLst/>
          </a:prstGeom>
          <a:no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Clr>
                <a:schemeClr val="dk1"/>
              </a:buClr>
              <a:buSzPts val="1500"/>
              <a:buFont typeface="Helvetica Neue Light"/>
              <a:buNone/>
            </a:pPr>
            <a:r>
              <a:rPr lang="en-GB" sz="1500">
                <a:solidFill>
                  <a:schemeClr val="dk1"/>
                </a:solidFill>
                <a:latin typeface="Helvetica Neue Light"/>
                <a:ea typeface="Helvetica Neue Light"/>
                <a:cs typeface="Helvetica Neue Light"/>
                <a:sym typeface="Helvetica Neue Light"/>
              </a:rPr>
              <a:t>That s</a:t>
            </a:r>
            <a:r>
              <a:rPr lang="en-GB" sz="1500">
                <a:solidFill>
                  <a:schemeClr val="dk1"/>
                </a:solidFill>
                <a:latin typeface="Helvetica Neue Light"/>
                <a:ea typeface="Helvetica Neue Light"/>
                <a:cs typeface="Helvetica Neue Light"/>
                <a:sym typeface="Helvetica Neue Light"/>
              </a:rPr>
              <a:t>everal participants liked </a:t>
            </a:r>
            <a:r>
              <a:rPr lang="en-GB" sz="1500">
                <a:solidFill>
                  <a:schemeClr val="dk1"/>
                </a:solidFill>
                <a:latin typeface="Helvetica Neue Light"/>
                <a:ea typeface="Helvetica Neue Light"/>
                <a:cs typeface="Helvetica Neue Light"/>
                <a:sym typeface="Helvetica Neue Light"/>
              </a:rPr>
              <a:t>@underthedesknews</a:t>
            </a:r>
            <a:r>
              <a:rPr lang="en-GB" sz="1500">
                <a:solidFill>
                  <a:schemeClr val="dk1"/>
                </a:solidFill>
                <a:latin typeface="Helvetica Neue Light"/>
                <a:ea typeface="Helvetica Neue Light"/>
                <a:cs typeface="Helvetica Neue Light"/>
                <a:sym typeface="Helvetica Neue Light"/>
              </a:rPr>
              <a:t> on TikTok showcases all three heuristics at play:</a:t>
            </a:r>
            <a:endParaRPr sz="1500">
              <a:solidFill>
                <a:schemeClr val="dk1"/>
              </a:solidFill>
              <a:latin typeface="Helvetica Neue Light"/>
              <a:ea typeface="Helvetica Neue Light"/>
              <a:cs typeface="Helvetica Neue Light"/>
              <a:sym typeface="Helvetica Neue Light"/>
            </a:endParaRPr>
          </a:p>
          <a:p>
            <a:pPr indent="0" lvl="0" marL="0" marR="0" rtl="0" algn="l">
              <a:lnSpc>
                <a:spcPct val="120000"/>
              </a:lnSpc>
              <a:spcBef>
                <a:spcPts val="0"/>
              </a:spcBef>
              <a:spcAft>
                <a:spcPts val="0"/>
              </a:spcAft>
              <a:buClr>
                <a:schemeClr val="dk1"/>
              </a:buClr>
              <a:buSzPts val="1500"/>
              <a:buFont typeface="Helvetica Neue Light"/>
              <a:buNone/>
            </a:pPr>
            <a:r>
              <a:t/>
            </a:r>
            <a:endParaRPr sz="1500">
              <a:solidFill>
                <a:schemeClr val="dk1"/>
              </a:solidFill>
              <a:latin typeface="Helvetica Neue Light"/>
              <a:ea typeface="Helvetica Neue Light"/>
              <a:cs typeface="Helvetica Neue Light"/>
              <a:sym typeface="Helvetica Neue Light"/>
            </a:endParaRPr>
          </a:p>
          <a:p>
            <a:pPr indent="457200" lvl="0" marL="0" marR="0" rtl="0" algn="l">
              <a:lnSpc>
                <a:spcPct val="120000"/>
              </a:lnSpc>
              <a:spcBef>
                <a:spcPts val="0"/>
              </a:spcBef>
              <a:spcAft>
                <a:spcPts val="0"/>
              </a:spcAft>
              <a:buNone/>
            </a:pPr>
            <a:r>
              <a:rPr lang="en-GB" sz="1500">
                <a:solidFill>
                  <a:schemeClr val="dk1"/>
                </a:solidFill>
                <a:latin typeface="Helvetica Neue Light"/>
                <a:ea typeface="Helvetica Neue Light"/>
                <a:cs typeface="Helvetica Neue Light"/>
                <a:sym typeface="Helvetica Neue Light"/>
              </a:rPr>
              <a:t>Convenience // </a:t>
            </a:r>
            <a:r>
              <a:rPr b="1" lang="en-GB" sz="1500">
                <a:solidFill>
                  <a:schemeClr val="dk1"/>
                </a:solidFill>
                <a:latin typeface="Helvetica Neue"/>
                <a:ea typeface="Helvetica Neue"/>
                <a:cs typeface="Helvetica Neue"/>
                <a:sym typeface="Helvetica Neue"/>
              </a:rPr>
              <a:t>quick </a:t>
            </a:r>
            <a:r>
              <a:rPr b="1" lang="en-GB" sz="1500">
                <a:solidFill>
                  <a:schemeClr val="dk1"/>
                </a:solidFill>
                <a:latin typeface="Helvetica Neue"/>
                <a:ea typeface="Helvetica Neue"/>
                <a:cs typeface="Helvetica Neue"/>
                <a:sym typeface="Helvetica Neue"/>
              </a:rPr>
              <a:t>and</a:t>
            </a:r>
            <a:r>
              <a:rPr b="1" lang="en-GB" sz="1500">
                <a:solidFill>
                  <a:schemeClr val="dk1"/>
                </a:solidFill>
                <a:latin typeface="Helvetica Neue"/>
                <a:ea typeface="Helvetica Neue"/>
                <a:cs typeface="Helvetica Neue"/>
                <a:sym typeface="Helvetica Neue"/>
              </a:rPr>
              <a:t> snappy</a:t>
            </a:r>
            <a:r>
              <a:rPr lang="en-GB" sz="1500">
                <a:solidFill>
                  <a:schemeClr val="dk1"/>
                </a:solidFill>
                <a:latin typeface="Helvetica Neue Light"/>
                <a:ea typeface="Helvetica Neue Light"/>
                <a:cs typeface="Helvetica Neue Light"/>
                <a:sym typeface="Helvetica Neue Light"/>
              </a:rPr>
              <a:t> overviews</a:t>
            </a:r>
            <a:endParaRPr sz="1500">
              <a:solidFill>
                <a:schemeClr val="dk1"/>
              </a:solidFill>
              <a:latin typeface="Helvetica Neue Light"/>
              <a:ea typeface="Helvetica Neue Light"/>
              <a:cs typeface="Helvetica Neue Light"/>
              <a:sym typeface="Helvetica Neue Light"/>
            </a:endParaRPr>
          </a:p>
          <a:p>
            <a:pPr indent="0" lvl="0" marL="0" marR="0" rtl="0" algn="l">
              <a:lnSpc>
                <a:spcPct val="120000"/>
              </a:lnSpc>
              <a:spcBef>
                <a:spcPts val="0"/>
              </a:spcBef>
              <a:spcAft>
                <a:spcPts val="0"/>
              </a:spcAft>
              <a:buNone/>
            </a:pPr>
            <a:r>
              <a:t/>
            </a:r>
            <a:endParaRPr sz="1500">
              <a:solidFill>
                <a:schemeClr val="dk1"/>
              </a:solidFill>
              <a:latin typeface="Helvetica Neue Light"/>
              <a:ea typeface="Helvetica Neue Light"/>
              <a:cs typeface="Helvetica Neue Light"/>
              <a:sym typeface="Helvetica Neue Light"/>
            </a:endParaRPr>
          </a:p>
          <a:p>
            <a:pPr indent="0" lvl="0" marL="457200" marR="0" rtl="0" algn="l">
              <a:lnSpc>
                <a:spcPct val="120000"/>
              </a:lnSpc>
              <a:spcBef>
                <a:spcPts val="0"/>
              </a:spcBef>
              <a:spcAft>
                <a:spcPts val="0"/>
              </a:spcAft>
              <a:buNone/>
            </a:pPr>
            <a:r>
              <a:rPr lang="en-GB" sz="1500">
                <a:solidFill>
                  <a:schemeClr val="dk1"/>
                </a:solidFill>
                <a:latin typeface="Helvetica Neue Light"/>
                <a:ea typeface="Helvetica Neue Light"/>
                <a:cs typeface="Helvetica Neue Light"/>
                <a:sym typeface="Helvetica Neue Light"/>
              </a:rPr>
              <a:t>Aesthetic // </a:t>
            </a:r>
            <a:r>
              <a:rPr b="1" lang="en-GB" sz="1500">
                <a:solidFill>
                  <a:schemeClr val="dk1"/>
                </a:solidFill>
                <a:latin typeface="Helvetica Neue"/>
                <a:ea typeface="Helvetica Neue"/>
                <a:cs typeface="Helvetica Neue"/>
                <a:sym typeface="Helvetica Neue"/>
              </a:rPr>
              <a:t>young, informal, queer-presenting </a:t>
            </a:r>
            <a:r>
              <a:rPr lang="en-GB" sz="1500">
                <a:solidFill>
                  <a:schemeClr val="dk1"/>
                </a:solidFill>
                <a:latin typeface="Helvetica Neue Light"/>
                <a:ea typeface="Helvetica Neue Light"/>
                <a:cs typeface="Helvetica Neue Light"/>
                <a:sym typeface="Helvetica Neue Light"/>
              </a:rPr>
              <a:t>individuals in place of the usual</a:t>
            </a:r>
            <a:r>
              <a:rPr lang="en-GB" sz="1500">
                <a:solidFill>
                  <a:schemeClr val="dk1"/>
                </a:solidFill>
                <a:latin typeface="Helvetica Neue Light"/>
                <a:ea typeface="Helvetica Neue Light"/>
                <a:cs typeface="Helvetica Neue Light"/>
                <a:sym typeface="Helvetica Neue Light"/>
              </a:rPr>
              <a:t> talking heads</a:t>
            </a:r>
            <a:endParaRPr sz="1500">
              <a:solidFill>
                <a:schemeClr val="dk1"/>
              </a:solidFill>
              <a:latin typeface="Helvetica Neue Light"/>
              <a:ea typeface="Helvetica Neue Light"/>
              <a:cs typeface="Helvetica Neue Light"/>
              <a:sym typeface="Helvetica Neue Light"/>
            </a:endParaRPr>
          </a:p>
          <a:p>
            <a:pPr indent="0" lvl="0" marL="457200" marR="0" rtl="0" algn="l">
              <a:lnSpc>
                <a:spcPct val="120000"/>
              </a:lnSpc>
              <a:spcBef>
                <a:spcPts val="0"/>
              </a:spcBef>
              <a:spcAft>
                <a:spcPts val="0"/>
              </a:spcAft>
              <a:buNone/>
            </a:pPr>
            <a:r>
              <a:t/>
            </a:r>
            <a:endParaRPr sz="1500">
              <a:solidFill>
                <a:schemeClr val="dk1"/>
              </a:solidFill>
              <a:latin typeface="Helvetica Neue Light"/>
              <a:ea typeface="Helvetica Neue Light"/>
              <a:cs typeface="Helvetica Neue Light"/>
              <a:sym typeface="Helvetica Neue Light"/>
            </a:endParaRPr>
          </a:p>
          <a:p>
            <a:pPr indent="0" lvl="0" marL="457200" marR="0" rtl="0" algn="l">
              <a:lnSpc>
                <a:spcPct val="120000"/>
              </a:lnSpc>
              <a:spcBef>
                <a:spcPts val="0"/>
              </a:spcBef>
              <a:spcAft>
                <a:spcPts val="0"/>
              </a:spcAft>
              <a:buNone/>
            </a:pPr>
            <a:r>
              <a:rPr lang="en-GB" sz="1500">
                <a:solidFill>
                  <a:schemeClr val="dk1"/>
                </a:solidFill>
                <a:latin typeface="Helvetica Neue Light"/>
                <a:ea typeface="Helvetica Neue Light"/>
                <a:cs typeface="Helvetica Neue Light"/>
                <a:sym typeface="Helvetica Neue Light"/>
              </a:rPr>
              <a:t>Tone // </a:t>
            </a:r>
            <a:r>
              <a:rPr b="1" lang="en-GB" sz="1500">
                <a:solidFill>
                  <a:schemeClr val="dk1"/>
                </a:solidFill>
                <a:latin typeface="Helvetica Neue"/>
                <a:ea typeface="Helvetica Neue"/>
                <a:cs typeface="Helvetica Neue"/>
                <a:sym typeface="Helvetica Neue"/>
              </a:rPr>
              <a:t>gentle and reassuring</a:t>
            </a:r>
            <a:r>
              <a:rPr lang="en-GB" sz="1500">
                <a:solidFill>
                  <a:schemeClr val="dk1"/>
                </a:solidFill>
                <a:latin typeface="Helvetica Neue Light"/>
                <a:ea typeface="Helvetica Neue Light"/>
                <a:cs typeface="Helvetica Neue Light"/>
                <a:sym typeface="Helvetica Neue Light"/>
              </a:rPr>
              <a:t>, making the upsetting news easier to handle</a:t>
            </a:r>
            <a:endParaRPr sz="1500">
              <a:solidFill>
                <a:schemeClr val="dk1"/>
              </a:solidFill>
              <a:latin typeface="Helvetica Neue Light"/>
              <a:ea typeface="Helvetica Neue Light"/>
              <a:cs typeface="Helvetica Neue Light"/>
              <a:sym typeface="Helvetica Neue Light"/>
            </a:endParaRPr>
          </a:p>
          <a:p>
            <a:pPr indent="0" lvl="0" marL="0" marR="0" rtl="0" algn="l">
              <a:lnSpc>
                <a:spcPct val="120000"/>
              </a:lnSpc>
              <a:spcBef>
                <a:spcPts val="0"/>
              </a:spcBef>
              <a:spcAft>
                <a:spcPts val="0"/>
              </a:spcAft>
              <a:buClr>
                <a:schemeClr val="dk1"/>
              </a:buClr>
              <a:buSzPts val="1500"/>
              <a:buFont typeface="Helvetica Neue Light"/>
              <a:buNone/>
            </a:pPr>
            <a:r>
              <a:t/>
            </a:r>
            <a:endParaRPr sz="1500">
              <a:solidFill>
                <a:schemeClr val="dk1"/>
              </a:solidFill>
              <a:latin typeface="Helvetica Neue Light"/>
              <a:ea typeface="Helvetica Neue Light"/>
              <a:cs typeface="Helvetica Neue Light"/>
              <a:sym typeface="Helvetica Neue Light"/>
            </a:endParaRPr>
          </a:p>
          <a:p>
            <a:pPr indent="0" lvl="0" marL="0" marR="0" rtl="0" algn="l">
              <a:lnSpc>
                <a:spcPct val="120000"/>
              </a:lnSpc>
              <a:spcBef>
                <a:spcPts val="0"/>
              </a:spcBef>
              <a:spcAft>
                <a:spcPts val="0"/>
              </a:spcAft>
              <a:buClr>
                <a:schemeClr val="dk1"/>
              </a:buClr>
              <a:buSzPts val="1500"/>
              <a:buFont typeface="Helvetica Neue Light"/>
              <a:buNone/>
            </a:pPr>
            <a:r>
              <a:t/>
            </a:r>
            <a:endParaRPr sz="1500">
              <a:solidFill>
                <a:schemeClr val="dk1"/>
              </a:solidFill>
              <a:latin typeface="Helvetica Neue Light"/>
              <a:ea typeface="Helvetica Neue Light"/>
              <a:cs typeface="Helvetica Neue Light"/>
              <a:sym typeface="Helvetica Neue Light"/>
            </a:endParaRPr>
          </a:p>
          <a:p>
            <a:pPr indent="0" lvl="0" marL="0" marR="0" rtl="0" algn="l">
              <a:lnSpc>
                <a:spcPct val="120000"/>
              </a:lnSpc>
              <a:spcBef>
                <a:spcPts val="0"/>
              </a:spcBef>
              <a:spcAft>
                <a:spcPts val="0"/>
              </a:spcAft>
              <a:buClr>
                <a:schemeClr val="dk1"/>
              </a:buClr>
              <a:buSzPts val="1500"/>
              <a:buFont typeface="Helvetica Neue Light"/>
              <a:buNone/>
            </a:pPr>
            <a:r>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20000"/>
              </a:lnSpc>
              <a:spcBef>
                <a:spcPts val="0"/>
              </a:spcBef>
              <a:spcAft>
                <a:spcPts val="0"/>
              </a:spcAft>
              <a:buClr>
                <a:schemeClr val="dk1"/>
              </a:buClr>
              <a:buSzPts val="1500"/>
              <a:buFont typeface="Helvetica Neue Light"/>
              <a:buNone/>
            </a:pPr>
            <a:r>
              <a:t/>
            </a:r>
            <a:endParaRPr sz="1500">
              <a:solidFill>
                <a:schemeClr val="dk1"/>
              </a:solidFill>
              <a:latin typeface="Helvetica Neue Light"/>
              <a:ea typeface="Helvetica Neue Light"/>
              <a:cs typeface="Helvetica Neue Light"/>
              <a:sym typeface="Helvetica Neue Light"/>
            </a:endParaRPr>
          </a:p>
          <a:p>
            <a:pPr indent="0" lvl="0" marL="0" marR="0" rtl="0" algn="l">
              <a:lnSpc>
                <a:spcPct val="120000"/>
              </a:lnSpc>
              <a:spcBef>
                <a:spcPts val="0"/>
              </a:spcBef>
              <a:spcAft>
                <a:spcPts val="0"/>
              </a:spcAft>
              <a:buClr>
                <a:schemeClr val="dk1"/>
              </a:buClr>
              <a:buSzPts val="1500"/>
              <a:buFont typeface="Helvetica Neue Light"/>
              <a:buNone/>
            </a:pPr>
            <a:r>
              <a:t/>
            </a:r>
            <a:endParaRPr sz="15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55"/>
          <p:cNvPicPr preferRelativeResize="0"/>
          <p:nvPr/>
        </p:nvPicPr>
        <p:blipFill rotWithShape="1">
          <a:blip r:embed="rId3">
            <a:alphaModFix/>
          </a:blip>
          <a:srcRect b="0" l="35132" r="5147" t="0"/>
          <a:stretch/>
        </p:blipFill>
        <p:spPr>
          <a:xfrm>
            <a:off x="4572000" y="0"/>
            <a:ext cx="4572001" cy="5143501"/>
          </a:xfrm>
          <a:prstGeom prst="rect">
            <a:avLst/>
          </a:prstGeom>
          <a:noFill/>
          <a:ln>
            <a:noFill/>
          </a:ln>
        </p:spPr>
      </p:pic>
      <p:sp>
        <p:nvSpPr>
          <p:cNvPr id="541" name="Google Shape;541;p55"/>
          <p:cNvSpPr txBox="1"/>
          <p:nvPr/>
        </p:nvSpPr>
        <p:spPr>
          <a:xfrm>
            <a:off x="754950" y="2229750"/>
            <a:ext cx="3621300" cy="684000"/>
          </a:xfrm>
          <a:prstGeom prst="rect">
            <a:avLst/>
          </a:prstGeom>
          <a:noFill/>
          <a:ln>
            <a:noFill/>
          </a:ln>
        </p:spPr>
        <p:txBody>
          <a:bodyPr anchorCtr="0" anchor="t" bIns="34275" lIns="68575" spcFirstLastPara="1" rIns="68575" wrap="square" tIns="34275">
            <a:noAutofit/>
          </a:bodyPr>
          <a:lstStyle/>
          <a:p>
            <a:pPr indent="0" lvl="0" marL="0" rtl="0" algn="l">
              <a:lnSpc>
                <a:spcPct val="120000"/>
              </a:lnSpc>
              <a:spcBef>
                <a:spcPts val="0"/>
              </a:spcBef>
              <a:spcAft>
                <a:spcPts val="0"/>
              </a:spcAft>
              <a:buClr>
                <a:schemeClr val="dk1"/>
              </a:buClr>
              <a:buSzPts val="1100"/>
              <a:buFont typeface="Arial"/>
              <a:buNone/>
            </a:pPr>
            <a:r>
              <a:rPr lang="en-GB" sz="2400">
                <a:solidFill>
                  <a:schemeClr val="dk1"/>
                </a:solidFill>
                <a:latin typeface="Helvetica Neue Light"/>
                <a:ea typeface="Helvetica Neue Light"/>
                <a:cs typeface="Helvetica Neue Light"/>
                <a:sym typeface="Helvetica Neue Light"/>
              </a:rPr>
              <a:t>Problems </a:t>
            </a:r>
            <a:endParaRPr sz="2400">
              <a:solidFill>
                <a:schemeClr val="dk1"/>
              </a:solidFill>
              <a:latin typeface="Helvetica Neue Light"/>
              <a:ea typeface="Helvetica Neue Light"/>
              <a:cs typeface="Helvetica Neue Light"/>
              <a:sym typeface="Helvetica Neue Light"/>
            </a:endParaRPr>
          </a:p>
          <a:p>
            <a:pPr indent="0" lvl="0" marL="0" rtl="0" algn="l">
              <a:lnSpc>
                <a:spcPct val="120000"/>
              </a:lnSpc>
              <a:spcBef>
                <a:spcPts val="0"/>
              </a:spcBef>
              <a:spcAft>
                <a:spcPts val="0"/>
              </a:spcAft>
              <a:buClr>
                <a:schemeClr val="dk1"/>
              </a:buClr>
              <a:buSzPts val="1100"/>
              <a:buFont typeface="Arial"/>
              <a:buNone/>
            </a:pPr>
            <a:r>
              <a:rPr lang="en-GB" sz="2400">
                <a:solidFill>
                  <a:schemeClr val="dk1"/>
                </a:solidFill>
                <a:latin typeface="Helvetica Neue Light"/>
                <a:ea typeface="Helvetica Neue Light"/>
                <a:cs typeface="Helvetica Neue Light"/>
                <a:sym typeface="Helvetica Neue Light"/>
              </a:rPr>
              <a:t>Gen Z encounters</a:t>
            </a:r>
            <a:endParaRPr sz="2400">
              <a:solidFill>
                <a:schemeClr val="dk1"/>
              </a:solidFill>
              <a:latin typeface="Helvetica Neue Light"/>
              <a:ea typeface="Helvetica Neue Light"/>
              <a:cs typeface="Helvetica Neue Light"/>
              <a:sym typeface="Helvetica Neue Light"/>
            </a:endParaRPr>
          </a:p>
        </p:txBody>
      </p:sp>
      <p:sp>
        <p:nvSpPr>
          <p:cNvPr id="542" name="Google Shape;542;p55"/>
          <p:cNvSpPr/>
          <p:nvPr/>
        </p:nvSpPr>
        <p:spPr>
          <a:xfrm>
            <a:off x="754956" y="1951625"/>
            <a:ext cx="1824000" cy="183000"/>
          </a:xfrm>
          <a:prstGeom prst="rect">
            <a:avLst/>
          </a:prstGeom>
          <a:solidFill>
            <a:srgbClr val="FFFFFF"/>
          </a:solid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06 |</a:t>
            </a:r>
            <a:endParaRPr b="0" i="0" sz="800" u="none" cap="none" strike="noStrike">
              <a:solidFill>
                <a:srgbClr val="434343"/>
              </a:solidFill>
              <a:latin typeface="Arial"/>
              <a:ea typeface="Arial"/>
              <a:cs typeface="Arial"/>
              <a:sym typeface="Arial"/>
            </a:endParaRPr>
          </a:p>
        </p:txBody>
      </p:sp>
      <p:sp>
        <p:nvSpPr>
          <p:cNvPr id="543" name="Google Shape;543;p55"/>
          <p:cNvSpPr/>
          <p:nvPr/>
        </p:nvSpPr>
        <p:spPr>
          <a:xfrm>
            <a:off x="4572000" y="0"/>
            <a:ext cx="4572000" cy="5143500"/>
          </a:xfrm>
          <a:prstGeom prst="rect">
            <a:avLst/>
          </a:prstGeom>
          <a:solidFill>
            <a:srgbClr val="903319">
              <a:alpha val="17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5"/>
          <p:cNvSpPr/>
          <p:nvPr/>
        </p:nvSpPr>
        <p:spPr>
          <a:xfrm>
            <a:off x="5047350" y="784500"/>
            <a:ext cx="3621300" cy="3574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45" name="Google Shape;545;p55"/>
          <p:cNvSpPr txBox="1"/>
          <p:nvPr/>
        </p:nvSpPr>
        <p:spPr>
          <a:xfrm>
            <a:off x="5246578" y="1468975"/>
            <a:ext cx="3222900" cy="7851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GB" sz="1300">
                <a:solidFill>
                  <a:srgbClr val="434343"/>
                </a:solidFill>
                <a:latin typeface="Helvetica Neue"/>
                <a:ea typeface="Helvetica Neue"/>
                <a:cs typeface="Helvetica Neue"/>
                <a:sym typeface="Helvetica Neue"/>
              </a:rPr>
              <a:t>What problems do Gen Zers experience when trying to make sense of online information?</a:t>
            </a:r>
            <a:endParaRPr sz="1300">
              <a:solidFill>
                <a:srgbClr val="434343"/>
              </a:solidFill>
              <a:latin typeface="Helvetica Neue"/>
              <a:ea typeface="Helvetica Neue"/>
              <a:cs typeface="Helvetica Neue"/>
              <a:sym typeface="Helvetica Neue"/>
            </a:endParaRPr>
          </a:p>
        </p:txBody>
      </p:sp>
      <p:sp>
        <p:nvSpPr>
          <p:cNvPr id="546" name="Google Shape;546;p55"/>
          <p:cNvSpPr/>
          <p:nvPr/>
        </p:nvSpPr>
        <p:spPr>
          <a:xfrm>
            <a:off x="5949856" y="1209775"/>
            <a:ext cx="1824000" cy="183000"/>
          </a:xfrm>
          <a:prstGeom prst="rect">
            <a:avLst/>
          </a:prstGeom>
          <a:solidFill>
            <a:srgbClr val="FFFFFF"/>
          </a:solidFill>
          <a:ln>
            <a:noFill/>
          </a:ln>
        </p:spPr>
        <p:txBody>
          <a:bodyPr anchorCtr="0" anchor="ctr" bIns="34275" lIns="68575" spcFirstLastPara="1" rIns="68575" wrap="square" tIns="34275">
            <a:noAutofit/>
          </a:bodyPr>
          <a:lstStyle/>
          <a:p>
            <a:pPr indent="0" lvl="0" marL="0" rtl="0" algn="ctr">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KEY QUESTION</a:t>
            </a:r>
            <a:endParaRPr b="0" i="0" sz="800" u="none" cap="none" strike="noStrike">
              <a:solidFill>
                <a:srgbClr val="434343"/>
              </a:solidFill>
              <a:latin typeface="Arial"/>
              <a:ea typeface="Arial"/>
              <a:cs typeface="Arial"/>
              <a:sym typeface="Arial"/>
            </a:endParaRPr>
          </a:p>
        </p:txBody>
      </p:sp>
      <p:sp>
        <p:nvSpPr>
          <p:cNvPr id="547" name="Google Shape;547;p55"/>
          <p:cNvSpPr txBox="1"/>
          <p:nvPr/>
        </p:nvSpPr>
        <p:spPr>
          <a:xfrm>
            <a:off x="5209200" y="3105650"/>
            <a:ext cx="3297600" cy="976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1300">
                <a:solidFill>
                  <a:srgbClr val="434343"/>
                </a:solidFill>
                <a:latin typeface="Helvetica Neue"/>
                <a:ea typeface="Helvetica Neue"/>
                <a:cs typeface="Helvetica Neue"/>
                <a:sym typeface="Helvetica Neue"/>
              </a:rPr>
              <a:t>Gen Zers prize </a:t>
            </a:r>
            <a:r>
              <a:rPr b="1" lang="en-GB" sz="1300">
                <a:solidFill>
                  <a:srgbClr val="434343"/>
                </a:solidFill>
                <a:latin typeface="Helvetica Neue"/>
                <a:ea typeface="Helvetica Neue"/>
                <a:cs typeface="Helvetica Neue"/>
                <a:sym typeface="Helvetica Neue"/>
              </a:rPr>
              <a:t>social belonging</a:t>
            </a:r>
            <a:r>
              <a:rPr lang="en-GB" sz="1300">
                <a:solidFill>
                  <a:srgbClr val="434343"/>
                </a:solidFill>
                <a:latin typeface="Helvetica Neue"/>
                <a:ea typeface="Helvetica Neue"/>
                <a:cs typeface="Helvetica Neue"/>
                <a:sym typeface="Helvetica Neue"/>
              </a:rPr>
              <a:t> over seeking the </a:t>
            </a:r>
            <a:r>
              <a:rPr lang="en-GB" sz="1300">
                <a:solidFill>
                  <a:srgbClr val="434343"/>
                </a:solidFill>
                <a:latin typeface="Helvetica Neue"/>
                <a:ea typeface="Helvetica Neue"/>
                <a:cs typeface="Helvetica Neue"/>
                <a:sym typeface="Helvetica Neue"/>
              </a:rPr>
              <a:t>“truth”</a:t>
            </a:r>
            <a:r>
              <a:rPr lang="en-GB" sz="1300">
                <a:solidFill>
                  <a:srgbClr val="434343"/>
                </a:solidFill>
                <a:latin typeface="Helvetica Neue"/>
                <a:ea typeface="Helvetica Neue"/>
                <a:cs typeface="Helvetica Neue"/>
                <a:sym typeface="Helvetica Neue"/>
              </a:rPr>
              <a:t> </a:t>
            </a:r>
            <a:r>
              <a:rPr lang="en-GB" sz="1300">
                <a:solidFill>
                  <a:srgbClr val="434343"/>
                </a:solidFill>
                <a:latin typeface="Helvetica Neue"/>
                <a:ea typeface="Helvetica Neue"/>
                <a:cs typeface="Helvetica Neue"/>
                <a:sym typeface="Helvetica Neue"/>
              </a:rPr>
              <a:t>because</a:t>
            </a:r>
            <a:r>
              <a:rPr lang="en-GB" sz="1300">
                <a:solidFill>
                  <a:srgbClr val="434343"/>
                </a:solidFill>
                <a:latin typeface="Helvetica Neue"/>
                <a:ea typeface="Helvetica Neue"/>
                <a:cs typeface="Helvetica Neue"/>
                <a:sym typeface="Helvetica Neue"/>
              </a:rPr>
              <a:t> they are more interested in crafting their identity than knowing what is true or false.</a:t>
            </a:r>
            <a:endParaRPr sz="1300">
              <a:solidFill>
                <a:srgbClr val="434343"/>
              </a:solidFill>
              <a:latin typeface="Helvetica Neue"/>
              <a:ea typeface="Helvetica Neue"/>
              <a:cs typeface="Helvetica Neue"/>
              <a:sym typeface="Helvetica Neue"/>
            </a:endParaRPr>
          </a:p>
        </p:txBody>
      </p:sp>
      <p:sp>
        <p:nvSpPr>
          <p:cNvPr id="548" name="Google Shape;548;p55"/>
          <p:cNvSpPr/>
          <p:nvPr/>
        </p:nvSpPr>
        <p:spPr>
          <a:xfrm>
            <a:off x="5945989" y="2846450"/>
            <a:ext cx="1824000" cy="1830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12000"/>
              </a:lnSpc>
              <a:spcBef>
                <a:spcPts val="0"/>
              </a:spcBef>
              <a:spcAft>
                <a:spcPts val="0"/>
              </a:spcAft>
              <a:buClr>
                <a:srgbClr val="000000"/>
              </a:buClr>
              <a:buSzPts val="600"/>
              <a:buFont typeface="Helvetica Neue"/>
              <a:buNone/>
            </a:pPr>
            <a:r>
              <a:rPr b="1" lang="en-GB" sz="800">
                <a:solidFill>
                  <a:srgbClr val="434343"/>
                </a:solidFill>
                <a:latin typeface="Helvetica Neue"/>
                <a:ea typeface="Helvetica Neue"/>
                <a:cs typeface="Helvetica Neue"/>
                <a:sym typeface="Helvetica Neue"/>
              </a:rPr>
              <a:t>KEY INSIGHT</a:t>
            </a:r>
            <a:endParaRPr b="1" i="0" sz="800" u="none" cap="none" strike="noStrike">
              <a:solidFill>
                <a:srgbClr val="434343"/>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cxnSp>
        <p:nvCxnSpPr>
          <p:cNvPr id="553" name="Google Shape;553;p56"/>
          <p:cNvCxnSpPr/>
          <p:nvPr/>
        </p:nvCxnSpPr>
        <p:spPr>
          <a:xfrm>
            <a:off x="3429000" y="1561600"/>
            <a:ext cx="0" cy="2945700"/>
          </a:xfrm>
          <a:prstGeom prst="straightConnector1">
            <a:avLst/>
          </a:prstGeom>
          <a:noFill/>
          <a:ln cap="flat" cmpd="sng" w="9525">
            <a:solidFill>
              <a:srgbClr val="434343"/>
            </a:solidFill>
            <a:prstDash val="solid"/>
            <a:miter lim="800000"/>
            <a:headEnd len="sm" w="sm" type="none"/>
            <a:tailEnd len="sm" w="sm" type="none"/>
          </a:ln>
        </p:spPr>
      </p:cxnSp>
      <p:sp>
        <p:nvSpPr>
          <p:cNvPr id="554" name="Google Shape;554;p56"/>
          <p:cNvSpPr txBox="1"/>
          <p:nvPr/>
        </p:nvSpPr>
        <p:spPr>
          <a:xfrm>
            <a:off x="739475" y="1561600"/>
            <a:ext cx="2450100" cy="2945700"/>
          </a:xfrm>
          <a:prstGeom prst="rect">
            <a:avLst/>
          </a:prstGeom>
          <a:noFill/>
          <a:ln>
            <a:noFill/>
          </a:ln>
        </p:spPr>
        <p:txBody>
          <a:bodyPr anchorCtr="0" anchor="ctr" bIns="34275" lIns="68575" spcFirstLastPara="1" rIns="68575" wrap="square" tIns="34275">
            <a:noAutofit/>
          </a:bodyPr>
          <a:lstStyle/>
          <a:p>
            <a:pPr indent="0" lvl="0" marL="0" rtl="0" algn="l">
              <a:lnSpc>
                <a:spcPct val="120000"/>
              </a:lnSpc>
              <a:spcBef>
                <a:spcPts val="0"/>
              </a:spcBef>
              <a:spcAft>
                <a:spcPts val="0"/>
              </a:spcAft>
              <a:buNone/>
            </a:pPr>
            <a:r>
              <a:rPr lang="en-GB" sz="1500">
                <a:solidFill>
                  <a:schemeClr val="dk1"/>
                </a:solidFill>
                <a:latin typeface="Helvetica Neue Light"/>
                <a:ea typeface="Helvetica Neue Light"/>
                <a:cs typeface="Helvetica Neue Light"/>
                <a:sym typeface="Helvetica Neue Light"/>
              </a:rPr>
              <a:t>We identified </a:t>
            </a:r>
            <a:r>
              <a:rPr b="1" lang="en-GB" sz="1500">
                <a:solidFill>
                  <a:schemeClr val="dk1"/>
                </a:solidFill>
                <a:latin typeface="Helvetica Neue"/>
                <a:ea typeface="Helvetica Neue"/>
                <a:cs typeface="Helvetica Neue"/>
                <a:sym typeface="Helvetica Neue"/>
              </a:rPr>
              <a:t>three types</a:t>
            </a:r>
            <a:r>
              <a:rPr lang="en-GB" sz="1500">
                <a:solidFill>
                  <a:schemeClr val="dk1"/>
                </a:solidFill>
                <a:latin typeface="Helvetica Neue Light"/>
                <a:ea typeface="Helvetica Neue Light"/>
                <a:cs typeface="Helvetica Neue Light"/>
                <a:sym typeface="Helvetica Neue Light"/>
              </a:rPr>
              <a:t> </a:t>
            </a:r>
            <a:r>
              <a:rPr b="1" lang="en-GB" sz="1500">
                <a:solidFill>
                  <a:schemeClr val="dk1"/>
                </a:solidFill>
                <a:latin typeface="Helvetica Neue"/>
                <a:ea typeface="Helvetica Neue"/>
                <a:cs typeface="Helvetica Neue"/>
                <a:sym typeface="Helvetica Neue"/>
              </a:rPr>
              <a:t>of problems</a:t>
            </a:r>
            <a:r>
              <a:rPr lang="en-GB" sz="1500">
                <a:solidFill>
                  <a:schemeClr val="dk1"/>
                </a:solidFill>
                <a:latin typeface="Helvetica Neue Light"/>
                <a:ea typeface="Helvetica Neue Light"/>
                <a:cs typeface="Helvetica Neue Light"/>
                <a:sym typeface="Helvetica Neue Light"/>
              </a:rPr>
              <a:t> that Gen Zers experience while practicing information sensibility.  </a:t>
            </a:r>
            <a:endParaRPr sz="1500">
              <a:solidFill>
                <a:srgbClr val="434343"/>
              </a:solidFill>
              <a:latin typeface="Helvetica Neue Light"/>
              <a:ea typeface="Helvetica Neue Light"/>
              <a:cs typeface="Helvetica Neue Light"/>
              <a:sym typeface="Helvetica Neue Light"/>
            </a:endParaRPr>
          </a:p>
        </p:txBody>
      </p:sp>
      <p:sp>
        <p:nvSpPr>
          <p:cNvPr id="555" name="Google Shape;555;p56"/>
          <p:cNvSpPr/>
          <p:nvPr/>
        </p:nvSpPr>
        <p:spPr>
          <a:xfrm>
            <a:off x="761548" y="400050"/>
            <a:ext cx="3600300" cy="183000"/>
          </a:xfrm>
          <a:prstGeom prst="rect">
            <a:avLst/>
          </a:prstGeom>
          <a:no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None/>
            </a:pPr>
            <a:r>
              <a:rPr b="1" lang="en-GB" sz="800">
                <a:solidFill>
                  <a:srgbClr val="434343"/>
                </a:solidFill>
                <a:latin typeface="Helvetica Neue"/>
                <a:ea typeface="Helvetica Neue"/>
                <a:cs typeface="Helvetica Neue"/>
                <a:sym typeface="Helvetica Neue"/>
              </a:rPr>
              <a:t>6 | PROBLEMS GEN Z ENCOUNTERS </a:t>
            </a:r>
            <a:endParaRPr b="1" sz="800">
              <a:solidFill>
                <a:srgbClr val="434343"/>
              </a:solidFill>
              <a:latin typeface="Helvetica Neue"/>
              <a:ea typeface="Helvetica Neue"/>
              <a:cs typeface="Helvetica Neue"/>
              <a:sym typeface="Helvetica Neue"/>
            </a:endParaRPr>
          </a:p>
        </p:txBody>
      </p:sp>
      <p:sp>
        <p:nvSpPr>
          <p:cNvPr id="556" name="Google Shape;556;p56"/>
          <p:cNvSpPr/>
          <p:nvPr/>
        </p:nvSpPr>
        <p:spPr>
          <a:xfrm>
            <a:off x="4243425" y="3417025"/>
            <a:ext cx="1825200" cy="252600"/>
          </a:xfrm>
          <a:prstGeom prst="rect">
            <a:avLst/>
          </a:prstGeom>
          <a:noFill/>
          <a:ln>
            <a:noFill/>
          </a:ln>
        </p:spPr>
        <p:txBody>
          <a:bodyPr anchorCtr="0" anchor="ctr" bIns="34275" lIns="68575" spcFirstLastPara="1" rIns="68575" wrap="square" tIns="34275">
            <a:noAutofit/>
          </a:bodyPr>
          <a:lstStyle/>
          <a:p>
            <a:pPr indent="0" lvl="0" marL="0" marR="0" rtl="0" algn="ctr">
              <a:lnSpc>
                <a:spcPct val="112000"/>
              </a:lnSpc>
              <a:spcBef>
                <a:spcPts val="0"/>
              </a:spcBef>
              <a:spcAft>
                <a:spcPts val="0"/>
              </a:spcAft>
              <a:buClr>
                <a:schemeClr val="accent3"/>
              </a:buClr>
              <a:buSzPts val="500"/>
              <a:buFont typeface="Helvetica Neue"/>
              <a:buNone/>
            </a:pPr>
            <a:r>
              <a:rPr b="1" lang="en-GB" sz="1100">
                <a:solidFill>
                  <a:srgbClr val="434343"/>
                </a:solidFill>
                <a:latin typeface="Helvetica Neue"/>
                <a:ea typeface="Helvetica Neue"/>
                <a:cs typeface="Helvetica Neue"/>
                <a:sym typeface="Helvetica Neue"/>
              </a:rPr>
              <a:t>information overload</a:t>
            </a:r>
            <a:endParaRPr b="1" sz="1700">
              <a:solidFill>
                <a:srgbClr val="434343"/>
              </a:solidFill>
              <a:latin typeface="Helvetica Neue"/>
              <a:ea typeface="Helvetica Neue"/>
              <a:cs typeface="Helvetica Neue"/>
              <a:sym typeface="Helvetica Neue"/>
            </a:endParaRPr>
          </a:p>
        </p:txBody>
      </p:sp>
      <p:cxnSp>
        <p:nvCxnSpPr>
          <p:cNvPr id="557" name="Google Shape;557;p56"/>
          <p:cNvCxnSpPr/>
          <p:nvPr/>
        </p:nvCxnSpPr>
        <p:spPr>
          <a:xfrm>
            <a:off x="4530192" y="2805658"/>
            <a:ext cx="468900" cy="0"/>
          </a:xfrm>
          <a:prstGeom prst="straightConnector1">
            <a:avLst/>
          </a:prstGeom>
          <a:noFill/>
          <a:ln cap="flat" cmpd="sng" w="19050">
            <a:solidFill>
              <a:srgbClr val="A1441D"/>
            </a:solidFill>
            <a:prstDash val="solid"/>
            <a:miter lim="800000"/>
            <a:headEnd len="sm" w="sm" type="none"/>
            <a:tailEnd len="sm" w="sm" type="none"/>
          </a:ln>
        </p:spPr>
      </p:cxnSp>
      <p:grpSp>
        <p:nvGrpSpPr>
          <p:cNvPr id="558" name="Google Shape;558;p56"/>
          <p:cNvGrpSpPr/>
          <p:nvPr/>
        </p:nvGrpSpPr>
        <p:grpSpPr>
          <a:xfrm>
            <a:off x="5869012" y="2674861"/>
            <a:ext cx="399245" cy="230688"/>
            <a:chOff x="5651994" y="4064925"/>
            <a:chExt cx="489331" cy="299400"/>
          </a:xfrm>
        </p:grpSpPr>
        <p:cxnSp>
          <p:nvCxnSpPr>
            <p:cNvPr id="559" name="Google Shape;559;p56"/>
            <p:cNvCxnSpPr/>
            <p:nvPr/>
          </p:nvCxnSpPr>
          <p:spPr>
            <a:xfrm flipH="1">
              <a:off x="5651994" y="4064925"/>
              <a:ext cx="45600" cy="170100"/>
            </a:xfrm>
            <a:prstGeom prst="straightConnector1">
              <a:avLst/>
            </a:prstGeom>
            <a:noFill/>
            <a:ln cap="flat" cmpd="sng" w="19050">
              <a:solidFill>
                <a:srgbClr val="A1441D"/>
              </a:solidFill>
              <a:prstDash val="solid"/>
              <a:miter lim="800000"/>
              <a:headEnd len="sm" w="sm" type="none"/>
              <a:tailEnd len="sm" w="sm" type="none"/>
            </a:ln>
          </p:spPr>
        </p:cxnSp>
        <p:cxnSp>
          <p:nvCxnSpPr>
            <p:cNvPr id="560" name="Google Shape;560;p56"/>
            <p:cNvCxnSpPr/>
            <p:nvPr/>
          </p:nvCxnSpPr>
          <p:spPr>
            <a:xfrm>
              <a:off x="5695213" y="4064925"/>
              <a:ext cx="80100" cy="299400"/>
            </a:xfrm>
            <a:prstGeom prst="straightConnector1">
              <a:avLst/>
            </a:prstGeom>
            <a:noFill/>
            <a:ln cap="flat" cmpd="sng" w="19050">
              <a:solidFill>
                <a:srgbClr val="A1441D"/>
              </a:solidFill>
              <a:prstDash val="solid"/>
              <a:miter lim="800000"/>
              <a:headEnd len="sm" w="sm" type="none"/>
              <a:tailEnd len="sm" w="sm" type="none"/>
            </a:ln>
          </p:spPr>
        </p:cxnSp>
        <p:cxnSp>
          <p:nvCxnSpPr>
            <p:cNvPr id="561" name="Google Shape;561;p56"/>
            <p:cNvCxnSpPr/>
            <p:nvPr/>
          </p:nvCxnSpPr>
          <p:spPr>
            <a:xfrm flipH="1" rot="10800000">
              <a:off x="5775313" y="4064925"/>
              <a:ext cx="80100" cy="299400"/>
            </a:xfrm>
            <a:prstGeom prst="straightConnector1">
              <a:avLst/>
            </a:prstGeom>
            <a:noFill/>
            <a:ln cap="flat" cmpd="sng" w="19050">
              <a:solidFill>
                <a:srgbClr val="A1441D"/>
              </a:solidFill>
              <a:prstDash val="solid"/>
              <a:miter lim="800000"/>
              <a:headEnd len="sm" w="sm" type="none"/>
              <a:tailEnd len="sm" w="sm" type="none"/>
            </a:ln>
          </p:spPr>
        </p:cxnSp>
        <p:cxnSp>
          <p:nvCxnSpPr>
            <p:cNvPr id="562" name="Google Shape;562;p56"/>
            <p:cNvCxnSpPr/>
            <p:nvPr/>
          </p:nvCxnSpPr>
          <p:spPr>
            <a:xfrm>
              <a:off x="5855413" y="4064925"/>
              <a:ext cx="80100" cy="299400"/>
            </a:xfrm>
            <a:prstGeom prst="straightConnector1">
              <a:avLst/>
            </a:prstGeom>
            <a:noFill/>
            <a:ln cap="flat" cmpd="sng" w="19050">
              <a:solidFill>
                <a:srgbClr val="A1441D"/>
              </a:solidFill>
              <a:prstDash val="solid"/>
              <a:miter lim="800000"/>
              <a:headEnd len="sm" w="sm" type="none"/>
              <a:tailEnd len="sm" w="sm" type="none"/>
            </a:ln>
          </p:spPr>
        </p:cxnSp>
        <p:cxnSp>
          <p:nvCxnSpPr>
            <p:cNvPr id="563" name="Google Shape;563;p56"/>
            <p:cNvCxnSpPr/>
            <p:nvPr/>
          </p:nvCxnSpPr>
          <p:spPr>
            <a:xfrm flipH="1" rot="10800000">
              <a:off x="5935513" y="4064925"/>
              <a:ext cx="80100" cy="299400"/>
            </a:xfrm>
            <a:prstGeom prst="straightConnector1">
              <a:avLst/>
            </a:prstGeom>
            <a:noFill/>
            <a:ln cap="flat" cmpd="sng" w="19050">
              <a:solidFill>
                <a:srgbClr val="A1441D"/>
              </a:solidFill>
              <a:prstDash val="solid"/>
              <a:miter lim="800000"/>
              <a:headEnd len="sm" w="sm" type="none"/>
              <a:tailEnd len="sm" w="sm" type="none"/>
            </a:ln>
          </p:spPr>
        </p:cxnSp>
        <p:cxnSp>
          <p:nvCxnSpPr>
            <p:cNvPr id="564" name="Google Shape;564;p56"/>
            <p:cNvCxnSpPr/>
            <p:nvPr/>
          </p:nvCxnSpPr>
          <p:spPr>
            <a:xfrm>
              <a:off x="6015613" y="4064925"/>
              <a:ext cx="80100" cy="299400"/>
            </a:xfrm>
            <a:prstGeom prst="straightConnector1">
              <a:avLst/>
            </a:prstGeom>
            <a:noFill/>
            <a:ln cap="flat" cmpd="sng" w="19050">
              <a:solidFill>
                <a:srgbClr val="A1441D"/>
              </a:solidFill>
              <a:prstDash val="solid"/>
              <a:miter lim="800000"/>
              <a:headEnd len="sm" w="sm" type="none"/>
              <a:tailEnd len="sm" w="sm" type="none"/>
            </a:ln>
          </p:spPr>
        </p:cxnSp>
        <p:cxnSp>
          <p:nvCxnSpPr>
            <p:cNvPr id="565" name="Google Shape;565;p56"/>
            <p:cNvCxnSpPr/>
            <p:nvPr/>
          </p:nvCxnSpPr>
          <p:spPr>
            <a:xfrm flipH="1">
              <a:off x="6095725" y="4194213"/>
              <a:ext cx="45600" cy="170100"/>
            </a:xfrm>
            <a:prstGeom prst="straightConnector1">
              <a:avLst/>
            </a:prstGeom>
            <a:noFill/>
            <a:ln cap="flat" cmpd="sng" w="19050">
              <a:solidFill>
                <a:srgbClr val="A1441D"/>
              </a:solidFill>
              <a:prstDash val="solid"/>
              <a:miter lim="800000"/>
              <a:headEnd len="sm" w="sm" type="none"/>
              <a:tailEnd len="sm" w="sm" type="none"/>
            </a:ln>
          </p:spPr>
        </p:cxnSp>
      </p:grpSp>
      <p:cxnSp>
        <p:nvCxnSpPr>
          <p:cNvPr id="566" name="Google Shape;566;p56"/>
          <p:cNvCxnSpPr/>
          <p:nvPr/>
        </p:nvCxnSpPr>
        <p:spPr>
          <a:xfrm>
            <a:off x="6268619" y="2781488"/>
            <a:ext cx="468900" cy="0"/>
          </a:xfrm>
          <a:prstGeom prst="straightConnector1">
            <a:avLst/>
          </a:prstGeom>
          <a:noFill/>
          <a:ln cap="flat" cmpd="sng" w="19050">
            <a:solidFill>
              <a:srgbClr val="A1441D"/>
            </a:solidFill>
            <a:prstDash val="solid"/>
            <a:miter lim="800000"/>
            <a:headEnd len="sm" w="sm" type="none"/>
            <a:tailEnd len="sm" w="sm" type="none"/>
          </a:ln>
        </p:spPr>
      </p:cxnSp>
      <p:grpSp>
        <p:nvGrpSpPr>
          <p:cNvPr id="567" name="Google Shape;567;p56"/>
          <p:cNvGrpSpPr/>
          <p:nvPr/>
        </p:nvGrpSpPr>
        <p:grpSpPr>
          <a:xfrm>
            <a:off x="6731206" y="2661909"/>
            <a:ext cx="399245" cy="230688"/>
            <a:chOff x="5651994" y="4064925"/>
            <a:chExt cx="489331" cy="299400"/>
          </a:xfrm>
        </p:grpSpPr>
        <p:cxnSp>
          <p:nvCxnSpPr>
            <p:cNvPr id="568" name="Google Shape;568;p56"/>
            <p:cNvCxnSpPr/>
            <p:nvPr/>
          </p:nvCxnSpPr>
          <p:spPr>
            <a:xfrm flipH="1">
              <a:off x="5651994" y="4064925"/>
              <a:ext cx="45600" cy="170100"/>
            </a:xfrm>
            <a:prstGeom prst="straightConnector1">
              <a:avLst/>
            </a:prstGeom>
            <a:noFill/>
            <a:ln cap="flat" cmpd="sng" w="19050">
              <a:solidFill>
                <a:srgbClr val="A1441D"/>
              </a:solidFill>
              <a:prstDash val="solid"/>
              <a:miter lim="800000"/>
              <a:headEnd len="sm" w="sm" type="none"/>
              <a:tailEnd len="sm" w="sm" type="none"/>
            </a:ln>
          </p:spPr>
        </p:cxnSp>
        <p:cxnSp>
          <p:nvCxnSpPr>
            <p:cNvPr id="569" name="Google Shape;569;p56"/>
            <p:cNvCxnSpPr/>
            <p:nvPr/>
          </p:nvCxnSpPr>
          <p:spPr>
            <a:xfrm>
              <a:off x="5695213" y="4064925"/>
              <a:ext cx="80100" cy="299400"/>
            </a:xfrm>
            <a:prstGeom prst="straightConnector1">
              <a:avLst/>
            </a:prstGeom>
            <a:noFill/>
            <a:ln cap="flat" cmpd="sng" w="19050">
              <a:solidFill>
                <a:srgbClr val="A1441D"/>
              </a:solidFill>
              <a:prstDash val="solid"/>
              <a:miter lim="800000"/>
              <a:headEnd len="sm" w="sm" type="none"/>
              <a:tailEnd len="sm" w="sm" type="none"/>
            </a:ln>
          </p:spPr>
        </p:cxnSp>
        <p:cxnSp>
          <p:nvCxnSpPr>
            <p:cNvPr id="570" name="Google Shape;570;p56"/>
            <p:cNvCxnSpPr/>
            <p:nvPr/>
          </p:nvCxnSpPr>
          <p:spPr>
            <a:xfrm flipH="1" rot="10800000">
              <a:off x="5775313" y="4064925"/>
              <a:ext cx="80100" cy="299400"/>
            </a:xfrm>
            <a:prstGeom prst="straightConnector1">
              <a:avLst/>
            </a:prstGeom>
            <a:noFill/>
            <a:ln cap="flat" cmpd="sng" w="19050">
              <a:solidFill>
                <a:srgbClr val="A1441D"/>
              </a:solidFill>
              <a:prstDash val="solid"/>
              <a:miter lim="800000"/>
              <a:headEnd len="sm" w="sm" type="none"/>
              <a:tailEnd len="sm" w="sm" type="none"/>
            </a:ln>
          </p:spPr>
        </p:cxnSp>
        <p:cxnSp>
          <p:nvCxnSpPr>
            <p:cNvPr id="571" name="Google Shape;571;p56"/>
            <p:cNvCxnSpPr/>
            <p:nvPr/>
          </p:nvCxnSpPr>
          <p:spPr>
            <a:xfrm>
              <a:off x="5855413" y="4064925"/>
              <a:ext cx="80100" cy="299400"/>
            </a:xfrm>
            <a:prstGeom prst="straightConnector1">
              <a:avLst/>
            </a:prstGeom>
            <a:noFill/>
            <a:ln cap="flat" cmpd="sng" w="19050">
              <a:solidFill>
                <a:srgbClr val="A1441D"/>
              </a:solidFill>
              <a:prstDash val="solid"/>
              <a:miter lim="800000"/>
              <a:headEnd len="sm" w="sm" type="none"/>
              <a:tailEnd len="sm" w="sm" type="none"/>
            </a:ln>
          </p:spPr>
        </p:cxnSp>
        <p:cxnSp>
          <p:nvCxnSpPr>
            <p:cNvPr id="572" name="Google Shape;572;p56"/>
            <p:cNvCxnSpPr/>
            <p:nvPr/>
          </p:nvCxnSpPr>
          <p:spPr>
            <a:xfrm flipH="1" rot="10800000">
              <a:off x="5935513" y="4064925"/>
              <a:ext cx="80100" cy="299400"/>
            </a:xfrm>
            <a:prstGeom prst="straightConnector1">
              <a:avLst/>
            </a:prstGeom>
            <a:noFill/>
            <a:ln cap="flat" cmpd="sng" w="19050">
              <a:solidFill>
                <a:srgbClr val="A1441D"/>
              </a:solidFill>
              <a:prstDash val="solid"/>
              <a:miter lim="800000"/>
              <a:headEnd len="sm" w="sm" type="none"/>
              <a:tailEnd len="sm" w="sm" type="none"/>
            </a:ln>
          </p:spPr>
        </p:cxnSp>
        <p:cxnSp>
          <p:nvCxnSpPr>
            <p:cNvPr id="573" name="Google Shape;573;p56"/>
            <p:cNvCxnSpPr/>
            <p:nvPr/>
          </p:nvCxnSpPr>
          <p:spPr>
            <a:xfrm>
              <a:off x="6015613" y="4064925"/>
              <a:ext cx="80100" cy="299400"/>
            </a:xfrm>
            <a:prstGeom prst="straightConnector1">
              <a:avLst/>
            </a:prstGeom>
            <a:noFill/>
            <a:ln cap="flat" cmpd="sng" w="19050">
              <a:solidFill>
                <a:srgbClr val="A1441D"/>
              </a:solidFill>
              <a:prstDash val="solid"/>
              <a:miter lim="800000"/>
              <a:headEnd len="sm" w="sm" type="none"/>
              <a:tailEnd len="sm" w="sm" type="none"/>
            </a:ln>
          </p:spPr>
        </p:cxnSp>
        <p:cxnSp>
          <p:nvCxnSpPr>
            <p:cNvPr id="574" name="Google Shape;574;p56"/>
            <p:cNvCxnSpPr/>
            <p:nvPr/>
          </p:nvCxnSpPr>
          <p:spPr>
            <a:xfrm flipH="1">
              <a:off x="6095725" y="4194213"/>
              <a:ext cx="45600" cy="170100"/>
            </a:xfrm>
            <a:prstGeom prst="straightConnector1">
              <a:avLst/>
            </a:prstGeom>
            <a:noFill/>
            <a:ln cap="flat" cmpd="sng" w="19050">
              <a:solidFill>
                <a:srgbClr val="A1441D"/>
              </a:solidFill>
              <a:prstDash val="solid"/>
              <a:miter lim="800000"/>
              <a:headEnd len="sm" w="sm" type="none"/>
              <a:tailEnd len="sm" w="sm" type="none"/>
            </a:ln>
          </p:spPr>
        </p:cxnSp>
      </p:grpSp>
      <p:cxnSp>
        <p:nvCxnSpPr>
          <p:cNvPr id="575" name="Google Shape;575;p56"/>
          <p:cNvCxnSpPr/>
          <p:nvPr/>
        </p:nvCxnSpPr>
        <p:spPr>
          <a:xfrm>
            <a:off x="7125936" y="2770801"/>
            <a:ext cx="471600" cy="0"/>
          </a:xfrm>
          <a:prstGeom prst="straightConnector1">
            <a:avLst/>
          </a:prstGeom>
          <a:noFill/>
          <a:ln cap="flat" cmpd="sng" w="19050">
            <a:solidFill>
              <a:srgbClr val="A1441D"/>
            </a:solidFill>
            <a:prstDash val="solid"/>
            <a:miter lim="800000"/>
            <a:headEnd len="sm" w="sm" type="none"/>
            <a:tailEnd len="sm" w="sm" type="triangle"/>
          </a:ln>
        </p:spPr>
      </p:cxnSp>
      <p:grpSp>
        <p:nvGrpSpPr>
          <p:cNvPr id="576" name="Google Shape;576;p56"/>
          <p:cNvGrpSpPr/>
          <p:nvPr/>
        </p:nvGrpSpPr>
        <p:grpSpPr>
          <a:xfrm>
            <a:off x="4999990" y="2683822"/>
            <a:ext cx="399245" cy="230688"/>
            <a:chOff x="5651994" y="4064925"/>
            <a:chExt cx="489331" cy="299400"/>
          </a:xfrm>
        </p:grpSpPr>
        <p:cxnSp>
          <p:nvCxnSpPr>
            <p:cNvPr id="577" name="Google Shape;577;p56"/>
            <p:cNvCxnSpPr/>
            <p:nvPr/>
          </p:nvCxnSpPr>
          <p:spPr>
            <a:xfrm flipH="1">
              <a:off x="5651994" y="4064925"/>
              <a:ext cx="45600" cy="170100"/>
            </a:xfrm>
            <a:prstGeom prst="straightConnector1">
              <a:avLst/>
            </a:prstGeom>
            <a:noFill/>
            <a:ln cap="flat" cmpd="sng" w="19050">
              <a:solidFill>
                <a:srgbClr val="A1441D"/>
              </a:solidFill>
              <a:prstDash val="solid"/>
              <a:miter lim="800000"/>
              <a:headEnd len="sm" w="sm" type="none"/>
              <a:tailEnd len="sm" w="sm" type="none"/>
            </a:ln>
          </p:spPr>
        </p:cxnSp>
        <p:cxnSp>
          <p:nvCxnSpPr>
            <p:cNvPr id="578" name="Google Shape;578;p56"/>
            <p:cNvCxnSpPr/>
            <p:nvPr/>
          </p:nvCxnSpPr>
          <p:spPr>
            <a:xfrm>
              <a:off x="5695213" y="4064925"/>
              <a:ext cx="80100" cy="299400"/>
            </a:xfrm>
            <a:prstGeom prst="straightConnector1">
              <a:avLst/>
            </a:prstGeom>
            <a:noFill/>
            <a:ln cap="flat" cmpd="sng" w="19050">
              <a:solidFill>
                <a:srgbClr val="A1441D"/>
              </a:solidFill>
              <a:prstDash val="solid"/>
              <a:miter lim="800000"/>
              <a:headEnd len="sm" w="sm" type="none"/>
              <a:tailEnd len="sm" w="sm" type="none"/>
            </a:ln>
          </p:spPr>
        </p:cxnSp>
        <p:cxnSp>
          <p:nvCxnSpPr>
            <p:cNvPr id="579" name="Google Shape;579;p56"/>
            <p:cNvCxnSpPr/>
            <p:nvPr/>
          </p:nvCxnSpPr>
          <p:spPr>
            <a:xfrm flipH="1" rot="10800000">
              <a:off x="5775313" y="4064925"/>
              <a:ext cx="80100" cy="299400"/>
            </a:xfrm>
            <a:prstGeom prst="straightConnector1">
              <a:avLst/>
            </a:prstGeom>
            <a:noFill/>
            <a:ln cap="flat" cmpd="sng" w="19050">
              <a:solidFill>
                <a:srgbClr val="A1441D"/>
              </a:solidFill>
              <a:prstDash val="solid"/>
              <a:miter lim="800000"/>
              <a:headEnd len="sm" w="sm" type="none"/>
              <a:tailEnd len="sm" w="sm" type="none"/>
            </a:ln>
          </p:spPr>
        </p:cxnSp>
        <p:cxnSp>
          <p:nvCxnSpPr>
            <p:cNvPr id="580" name="Google Shape;580;p56"/>
            <p:cNvCxnSpPr/>
            <p:nvPr/>
          </p:nvCxnSpPr>
          <p:spPr>
            <a:xfrm>
              <a:off x="5855413" y="4064925"/>
              <a:ext cx="80100" cy="299400"/>
            </a:xfrm>
            <a:prstGeom prst="straightConnector1">
              <a:avLst/>
            </a:prstGeom>
            <a:noFill/>
            <a:ln cap="flat" cmpd="sng" w="19050">
              <a:solidFill>
                <a:srgbClr val="A1441D"/>
              </a:solidFill>
              <a:prstDash val="solid"/>
              <a:miter lim="800000"/>
              <a:headEnd len="sm" w="sm" type="none"/>
              <a:tailEnd len="sm" w="sm" type="none"/>
            </a:ln>
          </p:spPr>
        </p:cxnSp>
        <p:cxnSp>
          <p:nvCxnSpPr>
            <p:cNvPr id="581" name="Google Shape;581;p56"/>
            <p:cNvCxnSpPr/>
            <p:nvPr/>
          </p:nvCxnSpPr>
          <p:spPr>
            <a:xfrm flipH="1" rot="10800000">
              <a:off x="5935513" y="4064925"/>
              <a:ext cx="80100" cy="299400"/>
            </a:xfrm>
            <a:prstGeom prst="straightConnector1">
              <a:avLst/>
            </a:prstGeom>
            <a:noFill/>
            <a:ln cap="flat" cmpd="sng" w="19050">
              <a:solidFill>
                <a:srgbClr val="A1441D"/>
              </a:solidFill>
              <a:prstDash val="solid"/>
              <a:miter lim="800000"/>
              <a:headEnd len="sm" w="sm" type="none"/>
              <a:tailEnd len="sm" w="sm" type="none"/>
            </a:ln>
          </p:spPr>
        </p:cxnSp>
        <p:cxnSp>
          <p:nvCxnSpPr>
            <p:cNvPr id="582" name="Google Shape;582;p56"/>
            <p:cNvCxnSpPr/>
            <p:nvPr/>
          </p:nvCxnSpPr>
          <p:spPr>
            <a:xfrm>
              <a:off x="6015613" y="4064925"/>
              <a:ext cx="80100" cy="299400"/>
            </a:xfrm>
            <a:prstGeom prst="straightConnector1">
              <a:avLst/>
            </a:prstGeom>
            <a:noFill/>
            <a:ln cap="flat" cmpd="sng" w="19050">
              <a:solidFill>
                <a:srgbClr val="A1441D"/>
              </a:solidFill>
              <a:prstDash val="solid"/>
              <a:miter lim="800000"/>
              <a:headEnd len="sm" w="sm" type="none"/>
              <a:tailEnd len="sm" w="sm" type="none"/>
            </a:ln>
          </p:spPr>
        </p:cxnSp>
        <p:cxnSp>
          <p:nvCxnSpPr>
            <p:cNvPr id="583" name="Google Shape;583;p56"/>
            <p:cNvCxnSpPr/>
            <p:nvPr/>
          </p:nvCxnSpPr>
          <p:spPr>
            <a:xfrm flipH="1">
              <a:off x="6095725" y="4194213"/>
              <a:ext cx="45600" cy="170100"/>
            </a:xfrm>
            <a:prstGeom prst="straightConnector1">
              <a:avLst/>
            </a:prstGeom>
            <a:noFill/>
            <a:ln cap="flat" cmpd="sng" w="19050">
              <a:solidFill>
                <a:srgbClr val="A1441D"/>
              </a:solidFill>
              <a:prstDash val="solid"/>
              <a:miter lim="800000"/>
              <a:headEnd len="sm" w="sm" type="none"/>
              <a:tailEnd len="sm" w="sm" type="none"/>
            </a:ln>
          </p:spPr>
        </p:cxnSp>
      </p:grpSp>
      <p:cxnSp>
        <p:nvCxnSpPr>
          <p:cNvPr id="584" name="Google Shape;584;p56"/>
          <p:cNvCxnSpPr/>
          <p:nvPr/>
        </p:nvCxnSpPr>
        <p:spPr>
          <a:xfrm>
            <a:off x="5403692" y="2796707"/>
            <a:ext cx="468900" cy="0"/>
          </a:xfrm>
          <a:prstGeom prst="straightConnector1">
            <a:avLst/>
          </a:prstGeom>
          <a:noFill/>
          <a:ln cap="flat" cmpd="sng" w="19050">
            <a:solidFill>
              <a:srgbClr val="A1441D"/>
            </a:solidFill>
            <a:prstDash val="solid"/>
            <a:miter lim="800000"/>
            <a:headEnd len="sm" w="sm" type="none"/>
            <a:tailEnd len="sm" w="sm" type="none"/>
          </a:ln>
        </p:spPr>
      </p:cxnSp>
      <p:sp>
        <p:nvSpPr>
          <p:cNvPr id="585" name="Google Shape;585;p56"/>
          <p:cNvSpPr/>
          <p:nvPr/>
        </p:nvSpPr>
        <p:spPr>
          <a:xfrm>
            <a:off x="5156025" y="1907100"/>
            <a:ext cx="1825200" cy="252600"/>
          </a:xfrm>
          <a:prstGeom prst="rect">
            <a:avLst/>
          </a:prstGeom>
          <a:noFill/>
          <a:ln>
            <a:noFill/>
          </a:ln>
        </p:spPr>
        <p:txBody>
          <a:bodyPr anchorCtr="0" anchor="ctr" bIns="34275" lIns="68575" spcFirstLastPara="1" rIns="68575" wrap="square" tIns="34275">
            <a:noAutofit/>
          </a:bodyPr>
          <a:lstStyle/>
          <a:p>
            <a:pPr indent="0" lvl="0" marL="0" marR="0" rtl="0" algn="ctr">
              <a:lnSpc>
                <a:spcPct val="112000"/>
              </a:lnSpc>
              <a:spcBef>
                <a:spcPts val="0"/>
              </a:spcBef>
              <a:spcAft>
                <a:spcPts val="0"/>
              </a:spcAft>
              <a:buClr>
                <a:schemeClr val="accent3"/>
              </a:buClr>
              <a:buSzPts val="500"/>
              <a:buFont typeface="Helvetica Neue"/>
              <a:buNone/>
            </a:pPr>
            <a:r>
              <a:rPr b="1" lang="en-GB" sz="1100">
                <a:solidFill>
                  <a:srgbClr val="434343"/>
                </a:solidFill>
                <a:latin typeface="Helvetica Neue"/>
                <a:ea typeface="Helvetica Neue"/>
                <a:cs typeface="Helvetica Neue"/>
                <a:sym typeface="Helvetica Neue"/>
              </a:rPr>
              <a:t>mis</a:t>
            </a:r>
            <a:r>
              <a:rPr b="1" lang="en-GB" sz="1100">
                <a:solidFill>
                  <a:srgbClr val="434343"/>
                </a:solidFill>
                <a:latin typeface="Helvetica Neue"/>
                <a:ea typeface="Helvetica Neue"/>
                <a:cs typeface="Helvetica Neue"/>
                <a:sym typeface="Helvetica Neue"/>
              </a:rPr>
              <a:t>recogni</a:t>
            </a:r>
            <a:r>
              <a:rPr b="1" lang="en-GB" sz="1100">
                <a:solidFill>
                  <a:srgbClr val="434343"/>
                </a:solidFill>
                <a:latin typeface="Helvetica Neue"/>
                <a:ea typeface="Helvetica Neue"/>
                <a:cs typeface="Helvetica Neue"/>
                <a:sym typeface="Helvetica Neue"/>
              </a:rPr>
              <a:t>tion</a:t>
            </a:r>
            <a:endParaRPr b="1" sz="1700">
              <a:solidFill>
                <a:srgbClr val="434343"/>
              </a:solidFill>
              <a:latin typeface="Helvetica Neue"/>
              <a:ea typeface="Helvetica Neue"/>
              <a:cs typeface="Helvetica Neue"/>
              <a:sym typeface="Helvetica Neue"/>
            </a:endParaRPr>
          </a:p>
        </p:txBody>
      </p:sp>
      <p:sp>
        <p:nvSpPr>
          <p:cNvPr id="586" name="Google Shape;586;p56"/>
          <p:cNvSpPr/>
          <p:nvPr/>
        </p:nvSpPr>
        <p:spPr>
          <a:xfrm>
            <a:off x="6018225" y="3417025"/>
            <a:ext cx="1825200" cy="252600"/>
          </a:xfrm>
          <a:prstGeom prst="rect">
            <a:avLst/>
          </a:prstGeom>
          <a:noFill/>
          <a:ln>
            <a:noFill/>
          </a:ln>
        </p:spPr>
        <p:txBody>
          <a:bodyPr anchorCtr="0" anchor="ctr" bIns="34275" lIns="68575" spcFirstLastPara="1" rIns="68575" wrap="square" tIns="34275">
            <a:noAutofit/>
          </a:bodyPr>
          <a:lstStyle/>
          <a:p>
            <a:pPr indent="0" lvl="0" marL="0" marR="0" rtl="0" algn="ctr">
              <a:lnSpc>
                <a:spcPct val="112000"/>
              </a:lnSpc>
              <a:spcBef>
                <a:spcPts val="0"/>
              </a:spcBef>
              <a:spcAft>
                <a:spcPts val="0"/>
              </a:spcAft>
              <a:buClr>
                <a:schemeClr val="accent3"/>
              </a:buClr>
              <a:buSzPts val="500"/>
              <a:buFont typeface="Helvetica Neue"/>
              <a:buNone/>
            </a:pPr>
            <a:r>
              <a:rPr b="1" lang="en-GB" sz="1100">
                <a:solidFill>
                  <a:srgbClr val="434343"/>
                </a:solidFill>
                <a:latin typeface="Helvetica Neue"/>
                <a:ea typeface="Helvetica Neue"/>
                <a:cs typeface="Helvetica Neue"/>
                <a:sym typeface="Helvetica Neue"/>
              </a:rPr>
              <a:t>social error</a:t>
            </a:r>
            <a:endParaRPr b="1" sz="1700">
              <a:solidFill>
                <a:srgbClr val="434343"/>
              </a:solidFill>
              <a:latin typeface="Helvetica Neue"/>
              <a:ea typeface="Helvetica Neue"/>
              <a:cs typeface="Helvetica Neue"/>
              <a:sym typeface="Helvetica Neue"/>
            </a:endParaRPr>
          </a:p>
        </p:txBody>
      </p:sp>
      <p:cxnSp>
        <p:nvCxnSpPr>
          <p:cNvPr id="587" name="Google Shape;587;p56"/>
          <p:cNvCxnSpPr/>
          <p:nvPr/>
        </p:nvCxnSpPr>
        <p:spPr>
          <a:xfrm rot="10800000">
            <a:off x="4529308" y="2753918"/>
            <a:ext cx="0" cy="107400"/>
          </a:xfrm>
          <a:prstGeom prst="straightConnector1">
            <a:avLst/>
          </a:prstGeom>
          <a:noFill/>
          <a:ln cap="flat" cmpd="sng" w="19050">
            <a:solidFill>
              <a:srgbClr val="A1441D"/>
            </a:solidFill>
            <a:prstDash val="solid"/>
            <a:miter lim="800000"/>
            <a:headEnd len="sm" w="sm" type="none"/>
            <a:tailEnd len="sm" w="sm" type="none"/>
          </a:ln>
        </p:spPr>
      </p:cxnSp>
      <p:cxnSp>
        <p:nvCxnSpPr>
          <p:cNvPr id="588" name="Google Shape;588;p56"/>
          <p:cNvCxnSpPr/>
          <p:nvPr/>
        </p:nvCxnSpPr>
        <p:spPr>
          <a:xfrm>
            <a:off x="5156025" y="3044956"/>
            <a:ext cx="0" cy="285300"/>
          </a:xfrm>
          <a:prstGeom prst="straightConnector1">
            <a:avLst/>
          </a:prstGeom>
          <a:noFill/>
          <a:ln cap="flat" cmpd="sng" w="9525">
            <a:solidFill>
              <a:srgbClr val="D7D7D7"/>
            </a:solidFill>
            <a:prstDash val="solid"/>
            <a:miter lim="800000"/>
            <a:headEnd len="sm" w="sm" type="none"/>
            <a:tailEnd len="sm" w="sm" type="oval"/>
          </a:ln>
        </p:spPr>
      </p:cxnSp>
      <p:cxnSp>
        <p:nvCxnSpPr>
          <p:cNvPr id="589" name="Google Shape;589;p56"/>
          <p:cNvCxnSpPr/>
          <p:nvPr/>
        </p:nvCxnSpPr>
        <p:spPr>
          <a:xfrm>
            <a:off x="6930825" y="3034006"/>
            <a:ext cx="0" cy="285300"/>
          </a:xfrm>
          <a:prstGeom prst="straightConnector1">
            <a:avLst/>
          </a:prstGeom>
          <a:noFill/>
          <a:ln cap="flat" cmpd="sng" w="9525">
            <a:solidFill>
              <a:srgbClr val="D7D7D7"/>
            </a:solidFill>
            <a:prstDash val="solid"/>
            <a:miter lim="800000"/>
            <a:headEnd len="sm" w="sm" type="none"/>
            <a:tailEnd len="sm" w="sm" type="oval"/>
          </a:ln>
        </p:spPr>
      </p:cxnSp>
      <p:cxnSp>
        <p:nvCxnSpPr>
          <p:cNvPr id="590" name="Google Shape;590;p56"/>
          <p:cNvCxnSpPr/>
          <p:nvPr/>
        </p:nvCxnSpPr>
        <p:spPr>
          <a:xfrm rot="10800000">
            <a:off x="6068620" y="2252789"/>
            <a:ext cx="0" cy="285300"/>
          </a:xfrm>
          <a:prstGeom prst="straightConnector1">
            <a:avLst/>
          </a:prstGeom>
          <a:noFill/>
          <a:ln cap="flat" cmpd="sng" w="9525">
            <a:solidFill>
              <a:srgbClr val="D7D7D7"/>
            </a:solidFill>
            <a:prstDash val="solid"/>
            <a:miter lim="800000"/>
            <a:headEnd len="sm" w="sm" type="none"/>
            <a:tailEnd len="sm" w="sm" type="oval"/>
          </a:ln>
        </p:spPr>
      </p:cxnSp>
      <p:sp>
        <p:nvSpPr>
          <p:cNvPr id="591" name="Google Shape;591;p5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29292"/>
                </a:solidFill>
              </a:rPr>
              <a:t>‹#›</a:t>
            </a:fld>
            <a:endParaRPr sz="900">
              <a:solidFill>
                <a:srgbClr val="92929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7"/>
          <p:cNvSpPr txBox="1"/>
          <p:nvPr/>
        </p:nvSpPr>
        <p:spPr>
          <a:xfrm>
            <a:off x="754950" y="638525"/>
            <a:ext cx="5647500" cy="684000"/>
          </a:xfrm>
          <a:prstGeom prst="rect">
            <a:avLst/>
          </a:prstGeom>
          <a:no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Clr>
                <a:schemeClr val="dk1"/>
              </a:buClr>
              <a:buSzPts val="1100"/>
              <a:buFont typeface="Arial"/>
              <a:buNone/>
            </a:pPr>
            <a:r>
              <a:rPr lang="en-GB" sz="1500">
                <a:solidFill>
                  <a:schemeClr val="dk1"/>
                </a:solidFill>
                <a:latin typeface="Helvetica Neue Light"/>
                <a:ea typeface="Helvetica Neue Light"/>
                <a:cs typeface="Helvetica Neue Light"/>
                <a:sym typeface="Helvetica Neue Light"/>
              </a:rPr>
              <a:t>Deluged by facts, opinions, and ads, Gen Zers try to stay </a:t>
            </a:r>
            <a:endParaRPr sz="1500">
              <a:solidFill>
                <a:schemeClr val="dk1"/>
              </a:solidFill>
              <a:latin typeface="Helvetica Neue Light"/>
              <a:ea typeface="Helvetica Neue Light"/>
              <a:cs typeface="Helvetica Neue Light"/>
              <a:sym typeface="Helvetica Neue Light"/>
            </a:endParaRPr>
          </a:p>
          <a:p>
            <a:pPr indent="0" lvl="0" marL="0" marR="0" rtl="0" algn="l">
              <a:lnSpc>
                <a:spcPct val="120000"/>
              </a:lnSpc>
              <a:spcBef>
                <a:spcPts val="0"/>
              </a:spcBef>
              <a:spcAft>
                <a:spcPts val="0"/>
              </a:spcAft>
              <a:buClr>
                <a:schemeClr val="dk1"/>
              </a:buClr>
              <a:buSzPts val="1100"/>
              <a:buFont typeface="Arial"/>
              <a:buNone/>
            </a:pPr>
            <a:r>
              <a:rPr lang="en-GB" sz="1500">
                <a:solidFill>
                  <a:schemeClr val="dk1"/>
                </a:solidFill>
                <a:latin typeface="Helvetica Neue Light"/>
                <a:ea typeface="Helvetica Neue Light"/>
                <a:cs typeface="Helvetica Neue Light"/>
                <a:sym typeface="Helvetica Neue Light"/>
              </a:rPr>
              <a:t>positive – &amp; in control – in the midst of </a:t>
            </a:r>
            <a:r>
              <a:rPr b="1" lang="en-GB" sz="1500">
                <a:solidFill>
                  <a:schemeClr val="dk1"/>
                </a:solidFill>
                <a:latin typeface="Helvetica Neue"/>
                <a:ea typeface="Helvetica Neue"/>
                <a:cs typeface="Helvetica Neue"/>
                <a:sym typeface="Helvetica Neue"/>
              </a:rPr>
              <a:t>information overload</a:t>
            </a:r>
            <a:r>
              <a:rPr lang="en-GB" sz="1500">
                <a:solidFill>
                  <a:schemeClr val="dk1"/>
                </a:solidFill>
                <a:latin typeface="Helvetica Neue Light"/>
                <a:ea typeface="Helvetica Neue Light"/>
                <a:cs typeface="Helvetica Neue Light"/>
                <a:sym typeface="Helvetica Neue Light"/>
              </a:rPr>
              <a:t>.</a:t>
            </a:r>
            <a:endParaRPr sz="1500">
              <a:solidFill>
                <a:schemeClr val="dk1"/>
              </a:solidFill>
              <a:latin typeface="Helvetica Neue Light"/>
              <a:ea typeface="Helvetica Neue Light"/>
              <a:cs typeface="Helvetica Neue Light"/>
              <a:sym typeface="Helvetica Neue Light"/>
            </a:endParaRPr>
          </a:p>
          <a:p>
            <a:pPr indent="0" lvl="0" marL="0" marR="0" rtl="0" algn="l">
              <a:lnSpc>
                <a:spcPct val="120000"/>
              </a:lnSpc>
              <a:spcBef>
                <a:spcPts val="0"/>
              </a:spcBef>
              <a:spcAft>
                <a:spcPts val="0"/>
              </a:spcAft>
              <a:buClr>
                <a:schemeClr val="dk1"/>
              </a:buClr>
              <a:buSzPts val="1500"/>
              <a:buFont typeface="Helvetica Neue Light"/>
              <a:buNone/>
            </a:pPr>
            <a:r>
              <a:t/>
            </a:r>
            <a:endParaRPr sz="1500">
              <a:solidFill>
                <a:schemeClr val="dk1"/>
              </a:solidFill>
              <a:latin typeface="Helvetica Neue Light"/>
              <a:ea typeface="Helvetica Neue Light"/>
              <a:cs typeface="Helvetica Neue Light"/>
              <a:sym typeface="Helvetica Neue Light"/>
            </a:endParaRPr>
          </a:p>
        </p:txBody>
      </p:sp>
      <p:sp>
        <p:nvSpPr>
          <p:cNvPr id="597" name="Google Shape;597;p57"/>
          <p:cNvSpPr/>
          <p:nvPr/>
        </p:nvSpPr>
        <p:spPr>
          <a:xfrm>
            <a:off x="768150" y="1516525"/>
            <a:ext cx="2205300" cy="252600"/>
          </a:xfrm>
          <a:prstGeom prst="rect">
            <a:avLst/>
          </a:prstGeom>
          <a:noFill/>
          <a:ln>
            <a:noFill/>
          </a:ln>
        </p:spPr>
        <p:txBody>
          <a:bodyPr anchorCtr="0" anchor="ctr" bIns="34275" lIns="68575" spcFirstLastPara="1" rIns="68575" wrap="square" tIns="34275">
            <a:noAutofit/>
          </a:bodyPr>
          <a:lstStyle/>
          <a:p>
            <a:pPr indent="0" lvl="0" marL="0" marR="0" rtl="0" algn="l">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HOW INFO OVERLOAD IS EXPERIENCED</a:t>
            </a:r>
            <a:endParaRPr b="1">
              <a:solidFill>
                <a:srgbClr val="434343"/>
              </a:solidFill>
              <a:latin typeface="Helvetica Neue"/>
              <a:ea typeface="Helvetica Neue"/>
              <a:cs typeface="Helvetica Neue"/>
              <a:sym typeface="Helvetica Neue"/>
            </a:endParaRPr>
          </a:p>
        </p:txBody>
      </p:sp>
      <p:sp>
        <p:nvSpPr>
          <p:cNvPr id="598" name="Google Shape;598;p57"/>
          <p:cNvSpPr/>
          <p:nvPr/>
        </p:nvSpPr>
        <p:spPr>
          <a:xfrm>
            <a:off x="761548" y="400050"/>
            <a:ext cx="3600300" cy="183000"/>
          </a:xfrm>
          <a:prstGeom prst="rect">
            <a:avLst/>
          </a:prstGeom>
          <a:no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None/>
            </a:pPr>
            <a:r>
              <a:rPr b="1" lang="en-GB" sz="800">
                <a:solidFill>
                  <a:srgbClr val="434343"/>
                </a:solidFill>
                <a:latin typeface="Helvetica Neue"/>
                <a:ea typeface="Helvetica Neue"/>
                <a:cs typeface="Helvetica Neue"/>
                <a:sym typeface="Helvetica Neue"/>
              </a:rPr>
              <a:t>6 | PROBLEMS GEN Z ENCOUNTERS </a:t>
            </a:r>
            <a:endParaRPr b="1" sz="800">
              <a:solidFill>
                <a:srgbClr val="434343"/>
              </a:solidFill>
              <a:latin typeface="Helvetica Neue"/>
              <a:ea typeface="Helvetica Neue"/>
              <a:cs typeface="Helvetica Neue"/>
              <a:sym typeface="Helvetica Neue"/>
            </a:endParaRPr>
          </a:p>
        </p:txBody>
      </p:sp>
      <p:sp>
        <p:nvSpPr>
          <p:cNvPr id="599" name="Google Shape;599;p57"/>
          <p:cNvSpPr/>
          <p:nvPr/>
        </p:nvSpPr>
        <p:spPr>
          <a:xfrm>
            <a:off x="3214175" y="1516538"/>
            <a:ext cx="1902300" cy="252600"/>
          </a:xfrm>
          <a:prstGeom prst="rect">
            <a:avLst/>
          </a:prstGeom>
          <a:noFill/>
          <a:ln>
            <a:noFill/>
          </a:ln>
        </p:spPr>
        <p:txBody>
          <a:bodyPr anchorCtr="0" anchor="ctr" bIns="34275" lIns="68575" spcFirstLastPara="1" rIns="68575" wrap="square" tIns="34275">
            <a:noAutofit/>
          </a:bodyPr>
          <a:lstStyle/>
          <a:p>
            <a:pPr indent="0" lvl="0" marL="0" marR="0" rtl="0" algn="l">
              <a:lnSpc>
                <a:spcPct val="112000"/>
              </a:lnSpc>
              <a:spcBef>
                <a:spcPts val="0"/>
              </a:spcBef>
              <a:spcAft>
                <a:spcPts val="0"/>
              </a:spcAft>
              <a:buClr>
                <a:schemeClr val="accent3"/>
              </a:buClr>
              <a:buSzPts val="500"/>
              <a:buFont typeface="Helvetica Neue"/>
              <a:buNone/>
            </a:pPr>
            <a:r>
              <a:rPr b="1" lang="en-GB" sz="800">
                <a:solidFill>
                  <a:schemeClr val="dk1"/>
                </a:solidFill>
                <a:latin typeface="Helvetica Neue"/>
                <a:ea typeface="Helvetica Neue"/>
                <a:cs typeface="Helvetica Neue"/>
                <a:sym typeface="Helvetica Neue"/>
              </a:rPr>
              <a:t>STRATEGIES</a:t>
            </a:r>
            <a:endParaRPr b="1">
              <a:solidFill>
                <a:schemeClr val="dk1"/>
              </a:solidFill>
              <a:latin typeface="Helvetica Neue"/>
              <a:ea typeface="Helvetica Neue"/>
              <a:cs typeface="Helvetica Neue"/>
              <a:sym typeface="Helvetica Neue"/>
            </a:endParaRPr>
          </a:p>
        </p:txBody>
      </p:sp>
      <p:pic>
        <p:nvPicPr>
          <p:cNvPr id="600" name="Google Shape;600;p57"/>
          <p:cNvPicPr preferRelativeResize="0"/>
          <p:nvPr/>
        </p:nvPicPr>
        <p:blipFill>
          <a:blip r:embed="rId3">
            <a:alphaModFix/>
          </a:blip>
          <a:stretch>
            <a:fillRect/>
          </a:stretch>
        </p:blipFill>
        <p:spPr>
          <a:xfrm>
            <a:off x="7161170" y="157173"/>
            <a:ext cx="1619473" cy="252600"/>
          </a:xfrm>
          <a:prstGeom prst="rect">
            <a:avLst/>
          </a:prstGeom>
          <a:noFill/>
          <a:ln>
            <a:noFill/>
          </a:ln>
        </p:spPr>
      </p:pic>
      <p:cxnSp>
        <p:nvCxnSpPr>
          <p:cNvPr id="601" name="Google Shape;601;p57"/>
          <p:cNvCxnSpPr/>
          <p:nvPr/>
        </p:nvCxnSpPr>
        <p:spPr>
          <a:xfrm>
            <a:off x="2544850" y="5533825"/>
            <a:ext cx="281700" cy="0"/>
          </a:xfrm>
          <a:prstGeom prst="straightConnector1">
            <a:avLst/>
          </a:prstGeom>
          <a:noFill/>
          <a:ln cap="flat" cmpd="sng" w="9525">
            <a:solidFill>
              <a:srgbClr val="A5A5A5"/>
            </a:solidFill>
            <a:prstDash val="solid"/>
            <a:round/>
            <a:headEnd len="med" w="med" type="none"/>
            <a:tailEnd len="med" w="med" type="triangle"/>
          </a:ln>
        </p:spPr>
      </p:cxnSp>
      <p:sp>
        <p:nvSpPr>
          <p:cNvPr id="602" name="Google Shape;602;p57"/>
          <p:cNvSpPr/>
          <p:nvPr/>
        </p:nvSpPr>
        <p:spPr>
          <a:xfrm>
            <a:off x="4507350" y="3579325"/>
            <a:ext cx="3185400" cy="1279800"/>
          </a:xfrm>
          <a:prstGeom prst="rect">
            <a:avLst/>
          </a:prstGeom>
          <a:noFill/>
          <a:ln cap="flat" cmpd="sng" w="19050">
            <a:solidFill>
              <a:srgbClr val="903319"/>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lnSpc>
                <a:spcPct val="115000"/>
              </a:lnSpc>
              <a:spcBef>
                <a:spcPts val="400"/>
              </a:spcBef>
              <a:spcAft>
                <a:spcPts val="0"/>
              </a:spcAft>
              <a:buNone/>
            </a:pPr>
            <a:r>
              <a:t/>
            </a:r>
            <a:endParaRPr sz="1025">
              <a:solidFill>
                <a:srgbClr val="434343"/>
              </a:solidFill>
              <a:latin typeface="Helvetica Neue Light"/>
              <a:ea typeface="Helvetica Neue Light"/>
              <a:cs typeface="Helvetica Neue Light"/>
              <a:sym typeface="Helvetica Neue Light"/>
            </a:endParaRPr>
          </a:p>
        </p:txBody>
      </p:sp>
      <p:sp>
        <p:nvSpPr>
          <p:cNvPr id="603" name="Google Shape;603;p57"/>
          <p:cNvSpPr/>
          <p:nvPr/>
        </p:nvSpPr>
        <p:spPr>
          <a:xfrm>
            <a:off x="4361843" y="3460650"/>
            <a:ext cx="303300" cy="303300"/>
          </a:xfrm>
          <a:prstGeom prst="rect">
            <a:avLst/>
          </a:prstGeom>
          <a:solidFill>
            <a:srgbClr val="903319">
              <a:alpha val="4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7"/>
          <p:cNvSpPr txBox="1"/>
          <p:nvPr>
            <p:ph idx="1" type="body"/>
          </p:nvPr>
        </p:nvSpPr>
        <p:spPr>
          <a:xfrm>
            <a:off x="4665150" y="3827050"/>
            <a:ext cx="1902300" cy="922800"/>
          </a:xfrm>
          <a:prstGeom prst="rect">
            <a:avLst/>
          </a:prstGeom>
          <a:noFill/>
          <a:ln>
            <a:noFill/>
          </a:ln>
        </p:spPr>
        <p:txBody>
          <a:bodyPr anchorCtr="0" anchor="ctr" bIns="68575" lIns="68575" spcFirstLastPara="1" rIns="68575" wrap="square" tIns="34275">
            <a:noAutofit/>
          </a:bodyPr>
          <a:lstStyle/>
          <a:p>
            <a:pPr indent="0" lvl="0" marL="0" rtl="0" algn="l">
              <a:lnSpc>
                <a:spcPct val="100000"/>
              </a:lnSpc>
              <a:spcBef>
                <a:spcPts val="0"/>
              </a:spcBef>
              <a:spcAft>
                <a:spcPts val="1000"/>
              </a:spcAft>
              <a:buClr>
                <a:schemeClr val="dk1"/>
              </a:buClr>
              <a:buSzPts val="1100"/>
              <a:buFont typeface="Arial"/>
              <a:buNone/>
            </a:pPr>
            <a:r>
              <a:rPr b="0" lang="en-GB" sz="1200">
                <a:solidFill>
                  <a:srgbClr val="434343"/>
                </a:solidFill>
                <a:latin typeface="Helvetica Neue Light"/>
                <a:ea typeface="Helvetica Neue Light"/>
                <a:cs typeface="Helvetica Neue Light"/>
                <a:sym typeface="Helvetica Neue Light"/>
              </a:rPr>
              <a:t>Subreddits can be safe </a:t>
            </a:r>
            <a:r>
              <a:rPr b="0" lang="en-GB" sz="1200">
                <a:solidFill>
                  <a:srgbClr val="434343"/>
                </a:solidFill>
                <a:latin typeface="Helvetica Neue Light"/>
                <a:ea typeface="Helvetica Neue Light"/>
                <a:cs typeface="Helvetica Neue Light"/>
                <a:sym typeface="Helvetica Neue Light"/>
              </a:rPr>
              <a:t>spaces for trans people, but they can also become </a:t>
            </a:r>
            <a:r>
              <a:rPr lang="en-GB" sz="1200">
                <a:solidFill>
                  <a:srgbClr val="434343"/>
                </a:solidFill>
                <a:latin typeface="Helvetica Neue"/>
                <a:ea typeface="Helvetica Neue"/>
                <a:cs typeface="Helvetica Neue"/>
                <a:sym typeface="Helvetica Neue"/>
              </a:rPr>
              <a:t>emotionally-volatile echo chambers</a:t>
            </a:r>
            <a:r>
              <a:rPr b="0" lang="en-GB" sz="1200">
                <a:solidFill>
                  <a:srgbClr val="434343"/>
                </a:solidFill>
                <a:latin typeface="Helvetica Neue Light"/>
                <a:ea typeface="Helvetica Neue Light"/>
                <a:cs typeface="Helvetica Neue Light"/>
                <a:sym typeface="Helvetica Neue Light"/>
              </a:rPr>
              <a:t>.</a:t>
            </a:r>
            <a:endParaRPr b="0" sz="1200">
              <a:solidFill>
                <a:srgbClr val="434343"/>
              </a:solidFill>
              <a:latin typeface="Helvetica Neue Light"/>
              <a:ea typeface="Helvetica Neue Light"/>
              <a:cs typeface="Helvetica Neue Light"/>
              <a:sym typeface="Helvetica Neue Light"/>
            </a:endParaRPr>
          </a:p>
        </p:txBody>
      </p:sp>
      <p:pic>
        <p:nvPicPr>
          <p:cNvPr id="605" name="Google Shape;605;p57"/>
          <p:cNvPicPr preferRelativeResize="0"/>
          <p:nvPr/>
        </p:nvPicPr>
        <p:blipFill rotWithShape="1">
          <a:blip r:embed="rId4">
            <a:alphaModFix/>
          </a:blip>
          <a:srcRect b="872" l="1715" r="1917" t="0"/>
          <a:stretch/>
        </p:blipFill>
        <p:spPr>
          <a:xfrm>
            <a:off x="6627600" y="1548000"/>
            <a:ext cx="1973575" cy="3199625"/>
          </a:xfrm>
          <a:prstGeom prst="rect">
            <a:avLst/>
          </a:prstGeom>
          <a:noFill/>
          <a:ln cap="flat" cmpd="sng" w="9525">
            <a:solidFill>
              <a:schemeClr val="dk1"/>
            </a:solidFill>
            <a:prstDash val="solid"/>
            <a:round/>
            <a:headEnd len="sm" w="sm" type="none"/>
            <a:tailEnd len="sm" w="sm" type="none"/>
          </a:ln>
        </p:spPr>
      </p:pic>
      <p:cxnSp>
        <p:nvCxnSpPr>
          <p:cNvPr id="606" name="Google Shape;606;p57"/>
          <p:cNvCxnSpPr/>
          <p:nvPr/>
        </p:nvCxnSpPr>
        <p:spPr>
          <a:xfrm>
            <a:off x="2743575" y="1997738"/>
            <a:ext cx="281700" cy="0"/>
          </a:xfrm>
          <a:prstGeom prst="straightConnector1">
            <a:avLst/>
          </a:prstGeom>
          <a:noFill/>
          <a:ln cap="flat" cmpd="sng" w="9525">
            <a:solidFill>
              <a:srgbClr val="A5A5A5"/>
            </a:solidFill>
            <a:prstDash val="solid"/>
            <a:round/>
            <a:headEnd len="med" w="med" type="none"/>
            <a:tailEnd len="med" w="med" type="triangle"/>
          </a:ln>
        </p:spPr>
      </p:cxnSp>
      <p:cxnSp>
        <p:nvCxnSpPr>
          <p:cNvPr id="607" name="Google Shape;607;p57"/>
          <p:cNvCxnSpPr/>
          <p:nvPr/>
        </p:nvCxnSpPr>
        <p:spPr>
          <a:xfrm>
            <a:off x="2743575" y="2464538"/>
            <a:ext cx="281700" cy="0"/>
          </a:xfrm>
          <a:prstGeom prst="straightConnector1">
            <a:avLst/>
          </a:prstGeom>
          <a:noFill/>
          <a:ln cap="flat" cmpd="sng" w="9525">
            <a:solidFill>
              <a:srgbClr val="A5A5A5"/>
            </a:solidFill>
            <a:prstDash val="solid"/>
            <a:round/>
            <a:headEnd len="med" w="med" type="none"/>
            <a:tailEnd len="med" w="med" type="triangle"/>
          </a:ln>
        </p:spPr>
      </p:cxnSp>
      <p:sp>
        <p:nvSpPr>
          <p:cNvPr id="608" name="Google Shape;608;p57"/>
          <p:cNvSpPr txBox="1"/>
          <p:nvPr>
            <p:ph idx="1" type="body"/>
          </p:nvPr>
        </p:nvSpPr>
        <p:spPr>
          <a:xfrm>
            <a:off x="768150" y="1871750"/>
            <a:ext cx="1815900" cy="252000"/>
          </a:xfrm>
          <a:prstGeom prst="rect">
            <a:avLst/>
          </a:prstGeom>
          <a:noFill/>
          <a:ln>
            <a:noFill/>
          </a:ln>
        </p:spPr>
        <p:txBody>
          <a:bodyPr anchorCtr="0" anchor="ctr" bIns="68575" lIns="68575" spcFirstLastPara="1" rIns="68575" wrap="square" tIns="34275">
            <a:noAutofit/>
          </a:bodyPr>
          <a:lstStyle/>
          <a:p>
            <a:pPr indent="0" lvl="0" marL="0" rtl="0" algn="l">
              <a:lnSpc>
                <a:spcPct val="100000"/>
              </a:lnSpc>
              <a:spcBef>
                <a:spcPts val="0"/>
              </a:spcBef>
              <a:spcAft>
                <a:spcPts val="1000"/>
              </a:spcAft>
              <a:buClr>
                <a:schemeClr val="dk1"/>
              </a:buClr>
              <a:buSzPts val="1100"/>
              <a:buFont typeface="Arial"/>
              <a:buNone/>
            </a:pPr>
            <a:r>
              <a:rPr b="0" lang="en-GB" sz="1200">
                <a:solidFill>
                  <a:srgbClr val="434343"/>
                </a:solidFill>
                <a:latin typeface="Helvetica Neue Light"/>
                <a:ea typeface="Helvetica Neue Light"/>
                <a:cs typeface="Helvetica Neue Light"/>
                <a:sym typeface="Helvetica Neue Light"/>
              </a:rPr>
              <a:t>Content is too long </a:t>
            </a:r>
            <a:endParaRPr b="0" sz="1200">
              <a:solidFill>
                <a:srgbClr val="434343"/>
              </a:solidFill>
              <a:latin typeface="Helvetica Neue Light"/>
              <a:ea typeface="Helvetica Neue Light"/>
              <a:cs typeface="Helvetica Neue Light"/>
              <a:sym typeface="Helvetica Neue Light"/>
            </a:endParaRPr>
          </a:p>
        </p:txBody>
      </p:sp>
      <p:sp>
        <p:nvSpPr>
          <p:cNvPr id="609" name="Google Shape;609;p57"/>
          <p:cNvSpPr txBox="1"/>
          <p:nvPr/>
        </p:nvSpPr>
        <p:spPr>
          <a:xfrm>
            <a:off x="751925" y="2312888"/>
            <a:ext cx="1902300" cy="30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rgbClr val="434343"/>
                </a:solidFill>
                <a:latin typeface="Helvetica Neue Light"/>
                <a:ea typeface="Helvetica Neue Light"/>
                <a:cs typeface="Helvetica Neue Light"/>
                <a:sym typeface="Helvetica Neue Light"/>
              </a:rPr>
              <a:t>Too much content with aggressive tone</a:t>
            </a:r>
            <a:endParaRPr sz="1200">
              <a:solidFill>
                <a:srgbClr val="434343"/>
              </a:solidFill>
              <a:latin typeface="Helvetica Neue Light"/>
              <a:ea typeface="Helvetica Neue Light"/>
              <a:cs typeface="Helvetica Neue Light"/>
              <a:sym typeface="Helvetica Neue Light"/>
            </a:endParaRPr>
          </a:p>
        </p:txBody>
      </p:sp>
      <p:sp>
        <p:nvSpPr>
          <p:cNvPr id="610" name="Google Shape;610;p57"/>
          <p:cNvSpPr txBox="1"/>
          <p:nvPr/>
        </p:nvSpPr>
        <p:spPr>
          <a:xfrm>
            <a:off x="761550" y="2805325"/>
            <a:ext cx="1902300" cy="25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lang="en-GB" sz="1200">
                <a:solidFill>
                  <a:srgbClr val="434343"/>
                </a:solidFill>
                <a:latin typeface="Helvetica Neue Light"/>
                <a:ea typeface="Helvetica Neue Light"/>
                <a:cs typeface="Helvetica Neue Light"/>
                <a:sym typeface="Helvetica Neue Light"/>
              </a:rPr>
              <a:t>Too many pop-up ads feel disruptive</a:t>
            </a:r>
            <a:endParaRPr sz="1200">
              <a:solidFill>
                <a:srgbClr val="434343"/>
              </a:solidFill>
              <a:latin typeface="Helvetica Neue Light"/>
              <a:ea typeface="Helvetica Neue Light"/>
              <a:cs typeface="Helvetica Neue Light"/>
              <a:sym typeface="Helvetica Neue Light"/>
            </a:endParaRPr>
          </a:p>
        </p:txBody>
      </p:sp>
      <p:cxnSp>
        <p:nvCxnSpPr>
          <p:cNvPr id="611" name="Google Shape;611;p57"/>
          <p:cNvCxnSpPr/>
          <p:nvPr/>
        </p:nvCxnSpPr>
        <p:spPr>
          <a:xfrm>
            <a:off x="2743575" y="2931325"/>
            <a:ext cx="281700" cy="0"/>
          </a:xfrm>
          <a:prstGeom prst="straightConnector1">
            <a:avLst/>
          </a:prstGeom>
          <a:noFill/>
          <a:ln cap="flat" cmpd="sng" w="9525">
            <a:solidFill>
              <a:srgbClr val="A5A5A5"/>
            </a:solidFill>
            <a:prstDash val="solid"/>
            <a:round/>
            <a:headEnd len="med" w="med" type="none"/>
            <a:tailEnd len="med" w="med" type="triangle"/>
          </a:ln>
        </p:spPr>
      </p:cxnSp>
      <p:sp>
        <p:nvSpPr>
          <p:cNvPr id="612" name="Google Shape;612;p57"/>
          <p:cNvSpPr txBox="1"/>
          <p:nvPr/>
        </p:nvSpPr>
        <p:spPr>
          <a:xfrm>
            <a:off x="3184800" y="1862950"/>
            <a:ext cx="3212400" cy="270000"/>
          </a:xfrm>
          <a:prstGeom prst="rect">
            <a:avLst/>
          </a:prstGeom>
          <a:solidFill>
            <a:srgbClr val="B97D62"/>
          </a:solidFill>
          <a:ln cap="flat" cmpd="sng" w="9525">
            <a:solidFill>
              <a:srgbClr val="B97D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000"/>
              </a:spcAft>
              <a:buNone/>
            </a:pPr>
            <a:r>
              <a:rPr b="1" lang="en-GB" sz="1000">
                <a:solidFill>
                  <a:schemeClr val="lt1"/>
                </a:solidFill>
                <a:latin typeface="Helvetica Neue"/>
                <a:ea typeface="Helvetica Neue"/>
                <a:cs typeface="Helvetica Neue"/>
                <a:sym typeface="Helvetica Neue"/>
              </a:rPr>
              <a:t>Bail early by swiping or clicking away</a:t>
            </a:r>
            <a:endParaRPr b="1" sz="1000">
              <a:solidFill>
                <a:schemeClr val="lt1"/>
              </a:solidFill>
              <a:latin typeface="Helvetica Neue"/>
              <a:ea typeface="Helvetica Neue"/>
              <a:cs typeface="Helvetica Neue"/>
              <a:sym typeface="Helvetica Neue"/>
            </a:endParaRPr>
          </a:p>
        </p:txBody>
      </p:sp>
      <p:sp>
        <p:nvSpPr>
          <p:cNvPr id="613" name="Google Shape;613;p57"/>
          <p:cNvSpPr txBox="1"/>
          <p:nvPr/>
        </p:nvSpPr>
        <p:spPr>
          <a:xfrm>
            <a:off x="3184802" y="2367832"/>
            <a:ext cx="3212400" cy="270000"/>
          </a:xfrm>
          <a:prstGeom prst="rect">
            <a:avLst/>
          </a:prstGeom>
          <a:solidFill>
            <a:srgbClr val="B97D62"/>
          </a:solidFill>
          <a:ln cap="flat" cmpd="sng" w="9525">
            <a:solidFill>
              <a:srgbClr val="B97D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000"/>
              </a:spcAft>
              <a:buNone/>
            </a:pPr>
            <a:r>
              <a:rPr b="1" lang="en-GB" sz="1000">
                <a:solidFill>
                  <a:schemeClr val="lt1"/>
                </a:solidFill>
                <a:latin typeface="Helvetica Neue"/>
                <a:ea typeface="Helvetica Neue"/>
                <a:cs typeface="Helvetica Neue"/>
                <a:sym typeface="Helvetica Neue"/>
              </a:rPr>
              <a:t>Manipulate algorithms to get neutral vibes</a:t>
            </a:r>
            <a:endParaRPr b="1" sz="1000">
              <a:solidFill>
                <a:schemeClr val="lt1"/>
              </a:solidFill>
              <a:latin typeface="Helvetica Neue"/>
              <a:ea typeface="Helvetica Neue"/>
              <a:cs typeface="Helvetica Neue"/>
              <a:sym typeface="Helvetica Neue"/>
            </a:endParaRPr>
          </a:p>
        </p:txBody>
      </p:sp>
      <p:sp>
        <p:nvSpPr>
          <p:cNvPr id="614" name="Google Shape;614;p57"/>
          <p:cNvSpPr txBox="1"/>
          <p:nvPr/>
        </p:nvSpPr>
        <p:spPr>
          <a:xfrm>
            <a:off x="3190106" y="2872727"/>
            <a:ext cx="3212400" cy="270000"/>
          </a:xfrm>
          <a:prstGeom prst="rect">
            <a:avLst/>
          </a:prstGeom>
          <a:solidFill>
            <a:srgbClr val="B97D62"/>
          </a:solidFill>
          <a:ln cap="flat" cmpd="sng" w="9525">
            <a:solidFill>
              <a:srgbClr val="B97D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000"/>
              </a:spcAft>
              <a:buNone/>
            </a:pPr>
            <a:r>
              <a:rPr b="1" lang="en-GB" sz="1000">
                <a:solidFill>
                  <a:schemeClr val="lt1"/>
                </a:solidFill>
                <a:latin typeface="Helvetica Neue"/>
                <a:ea typeface="Helvetica Neue"/>
                <a:cs typeface="Helvetica Neue"/>
                <a:sym typeface="Helvetica Neue"/>
              </a:rPr>
              <a:t>Avoid sites that have too many </a:t>
            </a:r>
            <a:r>
              <a:rPr b="1" lang="en-GB" sz="1000">
                <a:solidFill>
                  <a:schemeClr val="lt1"/>
                </a:solidFill>
                <a:latin typeface="Helvetica Neue"/>
                <a:ea typeface="Helvetica Neue"/>
                <a:cs typeface="Helvetica Neue"/>
                <a:sym typeface="Helvetica Neue"/>
              </a:rPr>
              <a:t>pop-up ads</a:t>
            </a:r>
            <a:endParaRPr b="1" sz="1000">
              <a:solidFill>
                <a:schemeClr val="lt1"/>
              </a:solidFill>
              <a:latin typeface="Helvetica Neue"/>
              <a:ea typeface="Helvetica Neue"/>
              <a:cs typeface="Helvetica Neue"/>
              <a:sym typeface="Helvetica Neue"/>
            </a:endParaRPr>
          </a:p>
        </p:txBody>
      </p:sp>
      <p:sp>
        <p:nvSpPr>
          <p:cNvPr id="615" name="Google Shape;615;p5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29292"/>
                </a:solidFill>
              </a:rPr>
              <a:t>‹#›</a:t>
            </a:fld>
            <a:endParaRPr sz="900">
              <a:solidFill>
                <a:srgbClr val="92929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58"/>
          <p:cNvSpPr txBox="1"/>
          <p:nvPr/>
        </p:nvSpPr>
        <p:spPr>
          <a:xfrm>
            <a:off x="754950" y="638525"/>
            <a:ext cx="5647500" cy="684000"/>
          </a:xfrm>
          <a:prstGeom prst="rect">
            <a:avLst/>
          </a:prstGeom>
          <a:noFill/>
          <a:ln>
            <a:noFill/>
          </a:ln>
        </p:spPr>
        <p:txBody>
          <a:bodyPr anchorCtr="0" anchor="t" bIns="34275" lIns="68575" spcFirstLastPara="1" rIns="68575" wrap="square" tIns="34275">
            <a:noAutofit/>
          </a:bodyPr>
          <a:lstStyle/>
          <a:p>
            <a:pPr indent="0" lvl="0" marL="0" rtl="0" algn="l">
              <a:lnSpc>
                <a:spcPct val="120000"/>
              </a:lnSpc>
              <a:spcBef>
                <a:spcPts val="0"/>
              </a:spcBef>
              <a:spcAft>
                <a:spcPts val="0"/>
              </a:spcAft>
              <a:buClr>
                <a:schemeClr val="dk1"/>
              </a:buClr>
              <a:buSzPts val="1100"/>
              <a:buFont typeface="Arial"/>
              <a:buNone/>
            </a:pPr>
            <a:r>
              <a:rPr lang="en-GB" sz="1500">
                <a:solidFill>
                  <a:schemeClr val="dk1"/>
                </a:solidFill>
                <a:latin typeface="Helvetica Neue Light"/>
                <a:ea typeface="Helvetica Neue Light"/>
                <a:cs typeface="Helvetica Neue Light"/>
                <a:sym typeface="Helvetica Neue Light"/>
              </a:rPr>
              <a:t>Gen Zers feel that platforms and apps don’t understand </a:t>
            </a:r>
            <a:r>
              <a:rPr lang="en-GB" sz="1500">
                <a:solidFill>
                  <a:schemeClr val="dk1"/>
                </a:solidFill>
                <a:latin typeface="Helvetica Neue Light"/>
                <a:ea typeface="Helvetica Neue Light"/>
                <a:cs typeface="Helvetica Neue Light"/>
                <a:sym typeface="Helvetica Neue Light"/>
              </a:rPr>
              <a:t>them</a:t>
            </a:r>
            <a:r>
              <a:rPr lang="en-GB" sz="1500">
                <a:solidFill>
                  <a:schemeClr val="dk1"/>
                </a:solidFill>
                <a:latin typeface="Helvetica Neue Light"/>
                <a:ea typeface="Helvetica Neue Light"/>
                <a:cs typeface="Helvetica Neue Light"/>
                <a:sym typeface="Helvetica Neue Light"/>
              </a:rPr>
              <a:t> as a generation, causing them to feel </a:t>
            </a:r>
            <a:r>
              <a:rPr b="1" lang="en-GB" sz="1500">
                <a:solidFill>
                  <a:schemeClr val="dk1"/>
                </a:solidFill>
                <a:latin typeface="Helvetica Neue"/>
                <a:ea typeface="Helvetica Neue"/>
                <a:cs typeface="Helvetica Neue"/>
                <a:sym typeface="Helvetica Neue"/>
              </a:rPr>
              <a:t>mis</a:t>
            </a:r>
            <a:r>
              <a:rPr b="1" lang="en-GB" sz="1500">
                <a:solidFill>
                  <a:schemeClr val="dk1"/>
                </a:solidFill>
                <a:latin typeface="Helvetica Neue"/>
                <a:ea typeface="Helvetica Neue"/>
                <a:cs typeface="Helvetica Neue"/>
                <a:sym typeface="Helvetica Neue"/>
              </a:rPr>
              <a:t>recognized</a:t>
            </a:r>
            <a:r>
              <a:rPr lang="en-GB" sz="1500">
                <a:solidFill>
                  <a:schemeClr val="dk1"/>
                </a:solidFill>
                <a:latin typeface="Helvetica Neue Light"/>
                <a:ea typeface="Helvetica Neue Light"/>
                <a:cs typeface="Helvetica Neue Light"/>
                <a:sym typeface="Helvetica Neue Light"/>
              </a:rPr>
              <a:t>. </a:t>
            </a:r>
            <a:endParaRPr sz="1500">
              <a:solidFill>
                <a:schemeClr val="dk1"/>
              </a:solidFill>
              <a:latin typeface="Helvetica Neue Light"/>
              <a:ea typeface="Helvetica Neue Light"/>
              <a:cs typeface="Helvetica Neue Light"/>
              <a:sym typeface="Helvetica Neue Light"/>
            </a:endParaRPr>
          </a:p>
        </p:txBody>
      </p:sp>
      <p:sp>
        <p:nvSpPr>
          <p:cNvPr id="621" name="Google Shape;621;p58"/>
          <p:cNvSpPr/>
          <p:nvPr/>
        </p:nvSpPr>
        <p:spPr>
          <a:xfrm>
            <a:off x="768150" y="1516525"/>
            <a:ext cx="2257200" cy="252600"/>
          </a:xfrm>
          <a:prstGeom prst="rect">
            <a:avLst/>
          </a:prstGeom>
          <a:noFill/>
          <a:ln>
            <a:noFill/>
          </a:ln>
        </p:spPr>
        <p:txBody>
          <a:bodyPr anchorCtr="0" anchor="ctr" bIns="34275" lIns="68575" spcFirstLastPara="1" rIns="68575" wrap="square" tIns="34275">
            <a:noAutofit/>
          </a:bodyPr>
          <a:lstStyle/>
          <a:p>
            <a:pPr indent="0" lvl="0" marL="0" marR="0" rtl="0" algn="l">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HOW MISRECOGNITION IS EXPERIENCED</a:t>
            </a:r>
            <a:endParaRPr b="1">
              <a:solidFill>
                <a:srgbClr val="434343"/>
              </a:solidFill>
              <a:latin typeface="Helvetica Neue"/>
              <a:ea typeface="Helvetica Neue"/>
              <a:cs typeface="Helvetica Neue"/>
              <a:sym typeface="Helvetica Neue"/>
            </a:endParaRPr>
          </a:p>
        </p:txBody>
      </p:sp>
      <p:sp>
        <p:nvSpPr>
          <p:cNvPr id="622" name="Google Shape;622;p58"/>
          <p:cNvSpPr/>
          <p:nvPr/>
        </p:nvSpPr>
        <p:spPr>
          <a:xfrm>
            <a:off x="761548" y="400050"/>
            <a:ext cx="3600300" cy="183000"/>
          </a:xfrm>
          <a:prstGeom prst="rect">
            <a:avLst/>
          </a:prstGeom>
          <a:no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None/>
            </a:pPr>
            <a:r>
              <a:rPr b="1" lang="en-GB" sz="800">
                <a:solidFill>
                  <a:srgbClr val="434343"/>
                </a:solidFill>
                <a:latin typeface="Helvetica Neue"/>
                <a:ea typeface="Helvetica Neue"/>
                <a:cs typeface="Helvetica Neue"/>
                <a:sym typeface="Helvetica Neue"/>
              </a:rPr>
              <a:t>6 | PROBLEMS GEN Z ENCOUNTERS </a:t>
            </a:r>
            <a:endParaRPr b="1" sz="800">
              <a:solidFill>
                <a:srgbClr val="434343"/>
              </a:solidFill>
              <a:latin typeface="Helvetica Neue"/>
              <a:ea typeface="Helvetica Neue"/>
              <a:cs typeface="Helvetica Neue"/>
              <a:sym typeface="Helvetica Neue"/>
            </a:endParaRPr>
          </a:p>
        </p:txBody>
      </p:sp>
      <p:sp>
        <p:nvSpPr>
          <p:cNvPr id="623" name="Google Shape;623;p58"/>
          <p:cNvSpPr/>
          <p:nvPr/>
        </p:nvSpPr>
        <p:spPr>
          <a:xfrm>
            <a:off x="3214175" y="1516538"/>
            <a:ext cx="1902300" cy="252600"/>
          </a:xfrm>
          <a:prstGeom prst="rect">
            <a:avLst/>
          </a:prstGeom>
          <a:noFill/>
          <a:ln>
            <a:noFill/>
          </a:ln>
        </p:spPr>
        <p:txBody>
          <a:bodyPr anchorCtr="0" anchor="ctr" bIns="34275" lIns="68575" spcFirstLastPara="1" rIns="68575" wrap="square" tIns="34275">
            <a:noAutofit/>
          </a:bodyPr>
          <a:lstStyle/>
          <a:p>
            <a:pPr indent="0" lvl="0" marL="0" marR="0" rtl="0" algn="l">
              <a:lnSpc>
                <a:spcPct val="112000"/>
              </a:lnSpc>
              <a:spcBef>
                <a:spcPts val="0"/>
              </a:spcBef>
              <a:spcAft>
                <a:spcPts val="0"/>
              </a:spcAft>
              <a:buClr>
                <a:schemeClr val="accent3"/>
              </a:buClr>
              <a:buSzPts val="500"/>
              <a:buFont typeface="Helvetica Neue"/>
              <a:buNone/>
            </a:pPr>
            <a:r>
              <a:rPr b="1" lang="en-GB" sz="800">
                <a:solidFill>
                  <a:schemeClr val="dk1"/>
                </a:solidFill>
                <a:latin typeface="Helvetica Neue"/>
                <a:ea typeface="Helvetica Neue"/>
                <a:cs typeface="Helvetica Neue"/>
                <a:sym typeface="Helvetica Neue"/>
              </a:rPr>
              <a:t>STRATEGIES</a:t>
            </a:r>
            <a:endParaRPr b="1">
              <a:solidFill>
                <a:schemeClr val="dk1"/>
              </a:solidFill>
              <a:latin typeface="Helvetica Neue"/>
              <a:ea typeface="Helvetica Neue"/>
              <a:cs typeface="Helvetica Neue"/>
              <a:sym typeface="Helvetica Neue"/>
            </a:endParaRPr>
          </a:p>
        </p:txBody>
      </p:sp>
      <p:pic>
        <p:nvPicPr>
          <p:cNvPr id="624" name="Google Shape;624;p58"/>
          <p:cNvPicPr preferRelativeResize="0"/>
          <p:nvPr/>
        </p:nvPicPr>
        <p:blipFill>
          <a:blip r:embed="rId3">
            <a:alphaModFix/>
          </a:blip>
          <a:stretch>
            <a:fillRect/>
          </a:stretch>
        </p:blipFill>
        <p:spPr>
          <a:xfrm>
            <a:off x="7219491" y="147450"/>
            <a:ext cx="1489873" cy="252600"/>
          </a:xfrm>
          <a:prstGeom prst="rect">
            <a:avLst/>
          </a:prstGeom>
          <a:noFill/>
          <a:ln>
            <a:noFill/>
          </a:ln>
        </p:spPr>
      </p:pic>
      <p:sp>
        <p:nvSpPr>
          <p:cNvPr id="625" name="Google Shape;625;p58"/>
          <p:cNvSpPr/>
          <p:nvPr/>
        </p:nvSpPr>
        <p:spPr>
          <a:xfrm>
            <a:off x="4507350" y="3579325"/>
            <a:ext cx="3185400" cy="1279800"/>
          </a:xfrm>
          <a:prstGeom prst="rect">
            <a:avLst/>
          </a:prstGeom>
          <a:noFill/>
          <a:ln cap="flat" cmpd="sng" w="19050">
            <a:solidFill>
              <a:srgbClr val="903319"/>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lnSpc>
                <a:spcPct val="115000"/>
              </a:lnSpc>
              <a:spcBef>
                <a:spcPts val="400"/>
              </a:spcBef>
              <a:spcAft>
                <a:spcPts val="0"/>
              </a:spcAft>
              <a:buNone/>
            </a:pPr>
            <a:r>
              <a:t/>
            </a:r>
            <a:endParaRPr sz="1025">
              <a:solidFill>
                <a:srgbClr val="434343"/>
              </a:solidFill>
              <a:latin typeface="Helvetica Neue Light"/>
              <a:ea typeface="Helvetica Neue Light"/>
              <a:cs typeface="Helvetica Neue Light"/>
              <a:sym typeface="Helvetica Neue Light"/>
            </a:endParaRPr>
          </a:p>
        </p:txBody>
      </p:sp>
      <p:sp>
        <p:nvSpPr>
          <p:cNvPr id="626" name="Google Shape;626;p58"/>
          <p:cNvSpPr/>
          <p:nvPr/>
        </p:nvSpPr>
        <p:spPr>
          <a:xfrm>
            <a:off x="4361843" y="3460650"/>
            <a:ext cx="303300" cy="303300"/>
          </a:xfrm>
          <a:prstGeom prst="rect">
            <a:avLst/>
          </a:prstGeom>
          <a:solidFill>
            <a:srgbClr val="903319">
              <a:alpha val="4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8"/>
          <p:cNvSpPr txBox="1"/>
          <p:nvPr>
            <p:ph idx="1" type="body"/>
          </p:nvPr>
        </p:nvSpPr>
        <p:spPr>
          <a:xfrm>
            <a:off x="4572000" y="3827050"/>
            <a:ext cx="2018700" cy="922800"/>
          </a:xfrm>
          <a:prstGeom prst="rect">
            <a:avLst/>
          </a:prstGeom>
          <a:noFill/>
          <a:ln>
            <a:noFill/>
          </a:ln>
        </p:spPr>
        <p:txBody>
          <a:bodyPr anchorCtr="0" anchor="ctr" bIns="685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b="0" lang="en-GB" sz="1200">
                <a:solidFill>
                  <a:srgbClr val="202124"/>
                </a:solidFill>
                <a:latin typeface="Helvetica Neue Light"/>
                <a:ea typeface="Helvetica Neue Light"/>
                <a:cs typeface="Helvetica Neue Light"/>
                <a:sym typeface="Helvetica Neue Light"/>
              </a:rPr>
              <a:t>Max said that “I</a:t>
            </a:r>
            <a:r>
              <a:rPr b="0" lang="en-GB" sz="1200">
                <a:solidFill>
                  <a:srgbClr val="202124"/>
                </a:solidFill>
                <a:latin typeface="Helvetica Neue Light"/>
                <a:ea typeface="Helvetica Neue Light"/>
                <a:cs typeface="Helvetica Neue Light"/>
                <a:sym typeface="Helvetica Neue Light"/>
              </a:rPr>
              <a:t>f you’re making an attempt to relate, then you’re </a:t>
            </a:r>
            <a:r>
              <a:rPr lang="en-GB" sz="1200">
                <a:solidFill>
                  <a:srgbClr val="202124"/>
                </a:solidFill>
                <a:latin typeface="Helvetica Neue"/>
                <a:ea typeface="Helvetica Neue"/>
                <a:cs typeface="Helvetica Neue"/>
                <a:sym typeface="Helvetica Neue"/>
              </a:rPr>
              <a:t>fundamentally unrelatable.”   </a:t>
            </a:r>
            <a:endParaRPr b="0" sz="1200">
              <a:latin typeface="Helvetica Neue Light"/>
              <a:ea typeface="Helvetica Neue Light"/>
              <a:cs typeface="Helvetica Neue Light"/>
              <a:sym typeface="Helvetica Neue Light"/>
            </a:endParaRPr>
          </a:p>
          <a:p>
            <a:pPr indent="0" lvl="0" marL="0" rtl="0" algn="l">
              <a:lnSpc>
                <a:spcPct val="100000"/>
              </a:lnSpc>
              <a:spcBef>
                <a:spcPts val="0"/>
              </a:spcBef>
              <a:spcAft>
                <a:spcPts val="1000"/>
              </a:spcAft>
              <a:buClr>
                <a:schemeClr val="dk1"/>
              </a:buClr>
              <a:buSzPts val="1100"/>
              <a:buFont typeface="Arial"/>
              <a:buNone/>
            </a:pPr>
            <a:r>
              <a:t/>
            </a:r>
            <a:endParaRPr b="0" sz="1200">
              <a:solidFill>
                <a:srgbClr val="434343"/>
              </a:solidFill>
              <a:latin typeface="Helvetica Neue Light"/>
              <a:ea typeface="Helvetica Neue Light"/>
              <a:cs typeface="Helvetica Neue Light"/>
              <a:sym typeface="Helvetica Neue Light"/>
            </a:endParaRPr>
          </a:p>
        </p:txBody>
      </p:sp>
      <p:pic>
        <p:nvPicPr>
          <p:cNvPr id="628" name="Google Shape;628;p58"/>
          <p:cNvPicPr preferRelativeResize="0"/>
          <p:nvPr/>
        </p:nvPicPr>
        <p:blipFill rotWithShape="1">
          <a:blip r:embed="rId4">
            <a:alphaModFix/>
          </a:blip>
          <a:srcRect b="0" l="17791" r="15274" t="0"/>
          <a:stretch/>
        </p:blipFill>
        <p:spPr>
          <a:xfrm>
            <a:off x="6627600" y="1548000"/>
            <a:ext cx="1972799" cy="3200401"/>
          </a:xfrm>
          <a:prstGeom prst="rect">
            <a:avLst/>
          </a:prstGeom>
          <a:noFill/>
          <a:ln cap="flat" cmpd="sng" w="9525">
            <a:solidFill>
              <a:srgbClr val="B97D62"/>
            </a:solidFill>
            <a:prstDash val="solid"/>
            <a:round/>
            <a:headEnd len="sm" w="sm" type="none"/>
            <a:tailEnd len="sm" w="sm" type="none"/>
          </a:ln>
        </p:spPr>
      </p:pic>
      <p:cxnSp>
        <p:nvCxnSpPr>
          <p:cNvPr id="629" name="Google Shape;629;p58"/>
          <p:cNvCxnSpPr/>
          <p:nvPr/>
        </p:nvCxnSpPr>
        <p:spPr>
          <a:xfrm>
            <a:off x="2743575" y="1997738"/>
            <a:ext cx="281700" cy="0"/>
          </a:xfrm>
          <a:prstGeom prst="straightConnector1">
            <a:avLst/>
          </a:prstGeom>
          <a:noFill/>
          <a:ln cap="flat" cmpd="sng" w="9525">
            <a:solidFill>
              <a:srgbClr val="A5A5A5"/>
            </a:solidFill>
            <a:prstDash val="solid"/>
            <a:round/>
            <a:headEnd len="med" w="med" type="none"/>
            <a:tailEnd len="med" w="med" type="triangle"/>
          </a:ln>
        </p:spPr>
      </p:cxnSp>
      <p:cxnSp>
        <p:nvCxnSpPr>
          <p:cNvPr id="630" name="Google Shape;630;p58"/>
          <p:cNvCxnSpPr/>
          <p:nvPr/>
        </p:nvCxnSpPr>
        <p:spPr>
          <a:xfrm>
            <a:off x="2743563" y="2502813"/>
            <a:ext cx="281700" cy="0"/>
          </a:xfrm>
          <a:prstGeom prst="straightConnector1">
            <a:avLst/>
          </a:prstGeom>
          <a:noFill/>
          <a:ln cap="flat" cmpd="sng" w="9525">
            <a:solidFill>
              <a:srgbClr val="A5A5A5"/>
            </a:solidFill>
            <a:prstDash val="solid"/>
            <a:round/>
            <a:headEnd len="med" w="med" type="none"/>
            <a:tailEnd len="med" w="med" type="triangle"/>
          </a:ln>
        </p:spPr>
      </p:cxnSp>
      <p:sp>
        <p:nvSpPr>
          <p:cNvPr id="631" name="Google Shape;631;p58"/>
          <p:cNvSpPr txBox="1"/>
          <p:nvPr>
            <p:ph idx="1" type="body"/>
          </p:nvPr>
        </p:nvSpPr>
        <p:spPr>
          <a:xfrm>
            <a:off x="768150" y="1871750"/>
            <a:ext cx="1815900" cy="252000"/>
          </a:xfrm>
          <a:prstGeom prst="rect">
            <a:avLst/>
          </a:prstGeom>
          <a:noFill/>
          <a:ln>
            <a:noFill/>
          </a:ln>
        </p:spPr>
        <p:txBody>
          <a:bodyPr anchorCtr="0" anchor="ctr" bIns="68575" lIns="68575" spcFirstLastPara="1" rIns="68575" wrap="square" tIns="34275">
            <a:noAutofit/>
          </a:bodyPr>
          <a:lstStyle/>
          <a:p>
            <a:pPr indent="0" lvl="0" marL="0" rtl="0" algn="l">
              <a:lnSpc>
                <a:spcPct val="100000"/>
              </a:lnSpc>
              <a:spcBef>
                <a:spcPts val="0"/>
              </a:spcBef>
              <a:spcAft>
                <a:spcPts val="1000"/>
              </a:spcAft>
              <a:buClr>
                <a:schemeClr val="dk1"/>
              </a:buClr>
              <a:buSzPts val="1100"/>
              <a:buFont typeface="Arial"/>
              <a:buNone/>
            </a:pPr>
            <a:r>
              <a:rPr b="0" lang="en-GB" sz="1200">
                <a:solidFill>
                  <a:srgbClr val="434343"/>
                </a:solidFill>
                <a:latin typeface="Helvetica Neue Light"/>
                <a:ea typeface="Helvetica Neue Light"/>
                <a:cs typeface="Helvetica Neue Light"/>
                <a:sym typeface="Helvetica Neue Light"/>
              </a:rPr>
              <a:t>The language of mainstream media</a:t>
            </a:r>
            <a:endParaRPr b="0" sz="1200">
              <a:solidFill>
                <a:srgbClr val="434343"/>
              </a:solidFill>
              <a:latin typeface="Helvetica Neue Light"/>
              <a:ea typeface="Helvetica Neue Light"/>
              <a:cs typeface="Helvetica Neue Light"/>
              <a:sym typeface="Helvetica Neue Light"/>
            </a:endParaRPr>
          </a:p>
        </p:txBody>
      </p:sp>
      <p:sp>
        <p:nvSpPr>
          <p:cNvPr id="632" name="Google Shape;632;p58"/>
          <p:cNvSpPr txBox="1"/>
          <p:nvPr/>
        </p:nvSpPr>
        <p:spPr>
          <a:xfrm>
            <a:off x="751925" y="2389088"/>
            <a:ext cx="1902300" cy="30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rgbClr val="434343"/>
                </a:solidFill>
                <a:latin typeface="Helvetica Neue Light"/>
                <a:ea typeface="Helvetica Neue Light"/>
                <a:cs typeface="Helvetica Neue Light"/>
                <a:sym typeface="Helvetica Neue Light"/>
              </a:rPr>
              <a:t>Interventions’ tone and style feel patronizing</a:t>
            </a:r>
            <a:endParaRPr sz="1200">
              <a:solidFill>
                <a:srgbClr val="434343"/>
              </a:solidFill>
              <a:latin typeface="Helvetica Neue Light"/>
              <a:ea typeface="Helvetica Neue Light"/>
              <a:cs typeface="Helvetica Neue Light"/>
              <a:sym typeface="Helvetica Neue Light"/>
            </a:endParaRPr>
          </a:p>
        </p:txBody>
      </p:sp>
      <p:sp>
        <p:nvSpPr>
          <p:cNvPr id="633" name="Google Shape;633;p58"/>
          <p:cNvSpPr txBox="1"/>
          <p:nvPr/>
        </p:nvSpPr>
        <p:spPr>
          <a:xfrm>
            <a:off x="761550" y="2805325"/>
            <a:ext cx="1902300" cy="2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GB" sz="1200">
                <a:solidFill>
                  <a:srgbClr val="434343"/>
                </a:solidFill>
                <a:latin typeface="Helvetica Neue Light"/>
                <a:ea typeface="Helvetica Neue Light"/>
                <a:cs typeface="Helvetica Neue Light"/>
                <a:sym typeface="Helvetica Neue Light"/>
              </a:rPr>
              <a:t>Lack of open comments misreads what users like </a:t>
            </a:r>
            <a:endParaRPr sz="1200">
              <a:solidFill>
                <a:srgbClr val="434343"/>
              </a:solidFill>
              <a:latin typeface="Helvetica Neue Light"/>
              <a:ea typeface="Helvetica Neue Light"/>
              <a:cs typeface="Helvetica Neue Light"/>
              <a:sym typeface="Helvetica Neue Light"/>
            </a:endParaRPr>
          </a:p>
        </p:txBody>
      </p:sp>
      <p:cxnSp>
        <p:nvCxnSpPr>
          <p:cNvPr id="634" name="Google Shape;634;p58"/>
          <p:cNvCxnSpPr/>
          <p:nvPr/>
        </p:nvCxnSpPr>
        <p:spPr>
          <a:xfrm>
            <a:off x="2743575" y="3007525"/>
            <a:ext cx="281700" cy="0"/>
          </a:xfrm>
          <a:prstGeom prst="straightConnector1">
            <a:avLst/>
          </a:prstGeom>
          <a:noFill/>
          <a:ln cap="flat" cmpd="sng" w="9525">
            <a:solidFill>
              <a:srgbClr val="A5A5A5"/>
            </a:solidFill>
            <a:prstDash val="solid"/>
            <a:round/>
            <a:headEnd len="med" w="med" type="none"/>
            <a:tailEnd len="med" w="med" type="triangle"/>
          </a:ln>
        </p:spPr>
      </p:cxnSp>
      <p:sp>
        <p:nvSpPr>
          <p:cNvPr id="635" name="Google Shape;635;p58"/>
          <p:cNvSpPr txBox="1"/>
          <p:nvPr/>
        </p:nvSpPr>
        <p:spPr>
          <a:xfrm>
            <a:off x="3184800" y="1862950"/>
            <a:ext cx="3212400" cy="270000"/>
          </a:xfrm>
          <a:prstGeom prst="rect">
            <a:avLst/>
          </a:prstGeom>
          <a:solidFill>
            <a:srgbClr val="B97D62"/>
          </a:solidFill>
          <a:ln cap="flat" cmpd="sng" w="9525">
            <a:solidFill>
              <a:srgbClr val="B97D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000"/>
              </a:spcAft>
              <a:buNone/>
            </a:pPr>
            <a:r>
              <a:rPr b="1" lang="en-GB" sz="1000">
                <a:solidFill>
                  <a:schemeClr val="lt1"/>
                </a:solidFill>
                <a:latin typeface="Helvetica Neue"/>
                <a:ea typeface="Helvetica Neue"/>
                <a:cs typeface="Helvetica Neue"/>
                <a:sym typeface="Helvetica Neue"/>
              </a:rPr>
              <a:t>Seek sources that “speak their language”</a:t>
            </a:r>
            <a:endParaRPr b="1" sz="1000">
              <a:solidFill>
                <a:schemeClr val="lt1"/>
              </a:solidFill>
              <a:latin typeface="Helvetica Neue"/>
              <a:ea typeface="Helvetica Neue"/>
              <a:cs typeface="Helvetica Neue"/>
              <a:sym typeface="Helvetica Neue"/>
            </a:endParaRPr>
          </a:p>
        </p:txBody>
      </p:sp>
      <p:sp>
        <p:nvSpPr>
          <p:cNvPr id="636" name="Google Shape;636;p58"/>
          <p:cNvSpPr txBox="1"/>
          <p:nvPr/>
        </p:nvSpPr>
        <p:spPr>
          <a:xfrm>
            <a:off x="3184802" y="2367831"/>
            <a:ext cx="3212400" cy="270000"/>
          </a:xfrm>
          <a:prstGeom prst="rect">
            <a:avLst/>
          </a:prstGeom>
          <a:solidFill>
            <a:srgbClr val="B97D62"/>
          </a:solidFill>
          <a:ln cap="flat" cmpd="sng" w="9525">
            <a:solidFill>
              <a:srgbClr val="B97D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000"/>
              </a:spcAft>
              <a:buNone/>
            </a:pPr>
            <a:r>
              <a:rPr b="1" lang="en-GB" sz="1000">
                <a:solidFill>
                  <a:schemeClr val="lt1"/>
                </a:solidFill>
                <a:latin typeface="Helvetica Neue"/>
                <a:ea typeface="Helvetica Neue"/>
                <a:cs typeface="Helvetica Neue"/>
                <a:sym typeface="Helvetica Neue"/>
              </a:rPr>
              <a:t>Overestimate</a:t>
            </a:r>
            <a:r>
              <a:rPr b="1" lang="en-GB" sz="1000">
                <a:solidFill>
                  <a:schemeClr val="lt1"/>
                </a:solidFill>
                <a:latin typeface="Helvetica Neue"/>
                <a:ea typeface="Helvetica Neue"/>
                <a:cs typeface="Helvetica Neue"/>
                <a:sym typeface="Helvetica Neue"/>
              </a:rPr>
              <a:t> abilities – “I don’t need this” </a:t>
            </a:r>
            <a:endParaRPr b="1" sz="1000">
              <a:solidFill>
                <a:schemeClr val="lt1"/>
              </a:solidFill>
              <a:latin typeface="Helvetica Neue"/>
              <a:ea typeface="Helvetica Neue"/>
              <a:cs typeface="Helvetica Neue"/>
              <a:sym typeface="Helvetica Neue"/>
            </a:endParaRPr>
          </a:p>
        </p:txBody>
      </p:sp>
      <p:sp>
        <p:nvSpPr>
          <p:cNvPr id="637" name="Google Shape;637;p58"/>
          <p:cNvSpPr txBox="1"/>
          <p:nvPr/>
        </p:nvSpPr>
        <p:spPr>
          <a:xfrm>
            <a:off x="3190107" y="2872725"/>
            <a:ext cx="3212400" cy="270000"/>
          </a:xfrm>
          <a:prstGeom prst="rect">
            <a:avLst/>
          </a:prstGeom>
          <a:solidFill>
            <a:srgbClr val="B97D62"/>
          </a:solidFill>
          <a:ln cap="flat" cmpd="sng" w="9525">
            <a:solidFill>
              <a:srgbClr val="B97D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000"/>
              </a:spcAft>
              <a:buNone/>
            </a:pPr>
            <a:r>
              <a:rPr b="1" lang="en-GB" sz="1000">
                <a:solidFill>
                  <a:schemeClr val="lt1"/>
                </a:solidFill>
                <a:latin typeface="Helvetica Neue"/>
                <a:ea typeface="Helvetica Neue"/>
                <a:cs typeface="Helvetica Neue"/>
                <a:sym typeface="Helvetica Neue"/>
              </a:rPr>
              <a:t>Opt for news on social media</a:t>
            </a:r>
            <a:endParaRPr b="1" sz="1000">
              <a:solidFill>
                <a:schemeClr val="lt1"/>
              </a:solidFill>
              <a:latin typeface="Helvetica Neue"/>
              <a:ea typeface="Helvetica Neue"/>
              <a:cs typeface="Helvetica Neue"/>
              <a:sym typeface="Helvetica Neue"/>
            </a:endParaRPr>
          </a:p>
        </p:txBody>
      </p:sp>
      <p:sp>
        <p:nvSpPr>
          <p:cNvPr id="638" name="Google Shape;638;p5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29292"/>
                </a:solidFill>
              </a:rPr>
              <a:t>‹#›</a:t>
            </a:fld>
            <a:endParaRPr sz="900">
              <a:solidFill>
                <a:srgbClr val="92929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9"/>
          <p:cNvSpPr/>
          <p:nvPr/>
        </p:nvSpPr>
        <p:spPr>
          <a:xfrm>
            <a:off x="4507350" y="3579325"/>
            <a:ext cx="3185400" cy="1279800"/>
          </a:xfrm>
          <a:prstGeom prst="rect">
            <a:avLst/>
          </a:prstGeom>
          <a:noFill/>
          <a:ln cap="flat" cmpd="sng" w="19050">
            <a:solidFill>
              <a:srgbClr val="903319"/>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lnSpc>
                <a:spcPct val="115000"/>
              </a:lnSpc>
              <a:spcBef>
                <a:spcPts val="400"/>
              </a:spcBef>
              <a:spcAft>
                <a:spcPts val="0"/>
              </a:spcAft>
              <a:buNone/>
            </a:pPr>
            <a:r>
              <a:t/>
            </a:r>
            <a:endParaRPr sz="1025">
              <a:solidFill>
                <a:srgbClr val="434343"/>
              </a:solidFill>
              <a:latin typeface="Helvetica Neue Light"/>
              <a:ea typeface="Helvetica Neue Light"/>
              <a:cs typeface="Helvetica Neue Light"/>
              <a:sym typeface="Helvetica Neue Light"/>
            </a:endParaRPr>
          </a:p>
        </p:txBody>
      </p:sp>
      <p:sp>
        <p:nvSpPr>
          <p:cNvPr id="644" name="Google Shape;644;p59"/>
          <p:cNvSpPr txBox="1"/>
          <p:nvPr/>
        </p:nvSpPr>
        <p:spPr>
          <a:xfrm>
            <a:off x="754950" y="638525"/>
            <a:ext cx="5647500" cy="684000"/>
          </a:xfrm>
          <a:prstGeom prst="rect">
            <a:avLst/>
          </a:prstGeom>
          <a:no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Clr>
                <a:schemeClr val="dk1"/>
              </a:buClr>
              <a:buSzPts val="1100"/>
              <a:buFont typeface="Arial"/>
              <a:buNone/>
            </a:pPr>
            <a:r>
              <a:rPr lang="en-GB" sz="1500">
                <a:solidFill>
                  <a:schemeClr val="dk1"/>
                </a:solidFill>
                <a:latin typeface="Helvetica Neue Light"/>
                <a:ea typeface="Helvetica Neue Light"/>
                <a:cs typeface="Helvetica Neue Light"/>
                <a:sym typeface="Helvetica Neue Light"/>
              </a:rPr>
              <a:t>The social cost of being wrong – </a:t>
            </a:r>
            <a:r>
              <a:rPr b="1" lang="en-GB" sz="1500">
                <a:solidFill>
                  <a:schemeClr val="dk1"/>
                </a:solidFill>
                <a:latin typeface="Helvetica Neue"/>
                <a:ea typeface="Helvetica Neue"/>
                <a:cs typeface="Helvetica Neue"/>
                <a:sym typeface="Helvetica Neue"/>
              </a:rPr>
              <a:t>social error</a:t>
            </a:r>
            <a:r>
              <a:rPr lang="en-GB" sz="1500">
                <a:solidFill>
                  <a:schemeClr val="dk1"/>
                </a:solidFill>
                <a:latin typeface="Helvetica Neue Light"/>
                <a:ea typeface="Helvetica Neue Light"/>
                <a:cs typeface="Helvetica Neue Light"/>
                <a:sym typeface="Helvetica Neue Light"/>
              </a:rPr>
              <a:t> – can be steep, leading users to be risk-averse</a:t>
            </a:r>
            <a:endParaRPr sz="1500">
              <a:solidFill>
                <a:schemeClr val="dk1"/>
              </a:solidFill>
              <a:latin typeface="Helvetica Neue Light"/>
              <a:ea typeface="Helvetica Neue Light"/>
              <a:cs typeface="Helvetica Neue Light"/>
              <a:sym typeface="Helvetica Neue Light"/>
            </a:endParaRPr>
          </a:p>
          <a:p>
            <a:pPr indent="0" lvl="0" marL="0" marR="0" rtl="0" algn="l">
              <a:lnSpc>
                <a:spcPct val="120000"/>
              </a:lnSpc>
              <a:spcBef>
                <a:spcPts val="0"/>
              </a:spcBef>
              <a:spcAft>
                <a:spcPts val="0"/>
              </a:spcAft>
              <a:buClr>
                <a:schemeClr val="dk1"/>
              </a:buClr>
              <a:buSzPts val="1500"/>
              <a:buFont typeface="Helvetica Neue Light"/>
              <a:buNone/>
            </a:pPr>
            <a:r>
              <a:t/>
            </a:r>
            <a:endParaRPr sz="1500">
              <a:solidFill>
                <a:schemeClr val="dk1"/>
              </a:solidFill>
              <a:latin typeface="Helvetica Neue Light"/>
              <a:ea typeface="Helvetica Neue Light"/>
              <a:cs typeface="Helvetica Neue Light"/>
              <a:sym typeface="Helvetica Neue Light"/>
            </a:endParaRPr>
          </a:p>
        </p:txBody>
      </p:sp>
      <p:sp>
        <p:nvSpPr>
          <p:cNvPr id="645" name="Google Shape;645;p59"/>
          <p:cNvSpPr/>
          <p:nvPr/>
        </p:nvSpPr>
        <p:spPr>
          <a:xfrm>
            <a:off x="768150" y="1516525"/>
            <a:ext cx="2453700" cy="252600"/>
          </a:xfrm>
          <a:prstGeom prst="rect">
            <a:avLst/>
          </a:prstGeom>
          <a:noFill/>
          <a:ln>
            <a:noFill/>
          </a:ln>
        </p:spPr>
        <p:txBody>
          <a:bodyPr anchorCtr="0" anchor="ctr" bIns="34275" lIns="68575" spcFirstLastPara="1" rIns="68575" wrap="square" tIns="34275">
            <a:noAutofit/>
          </a:bodyPr>
          <a:lstStyle/>
          <a:p>
            <a:pPr indent="0" lvl="0" marL="0" marR="0" rtl="0" algn="l">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HOW FEAR OF SOCIAL </a:t>
            </a:r>
            <a:endParaRPr b="1" sz="800">
              <a:solidFill>
                <a:srgbClr val="434343"/>
              </a:solidFill>
              <a:latin typeface="Helvetica Neue"/>
              <a:ea typeface="Helvetica Neue"/>
              <a:cs typeface="Helvetica Neue"/>
              <a:sym typeface="Helvetica Neue"/>
            </a:endParaRPr>
          </a:p>
          <a:p>
            <a:pPr indent="0" lvl="0" marL="0" marR="0" rtl="0" algn="l">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ERROR IS EXPERIENCED</a:t>
            </a:r>
            <a:endParaRPr b="1">
              <a:solidFill>
                <a:srgbClr val="434343"/>
              </a:solidFill>
              <a:latin typeface="Helvetica Neue"/>
              <a:ea typeface="Helvetica Neue"/>
              <a:cs typeface="Helvetica Neue"/>
              <a:sym typeface="Helvetica Neue"/>
            </a:endParaRPr>
          </a:p>
        </p:txBody>
      </p:sp>
      <p:sp>
        <p:nvSpPr>
          <p:cNvPr id="646" name="Google Shape;646;p59"/>
          <p:cNvSpPr/>
          <p:nvPr/>
        </p:nvSpPr>
        <p:spPr>
          <a:xfrm>
            <a:off x="761548" y="400050"/>
            <a:ext cx="3600300" cy="183000"/>
          </a:xfrm>
          <a:prstGeom prst="rect">
            <a:avLst/>
          </a:prstGeom>
          <a:no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None/>
            </a:pPr>
            <a:r>
              <a:rPr b="1" lang="en-GB" sz="800">
                <a:solidFill>
                  <a:srgbClr val="434343"/>
                </a:solidFill>
                <a:latin typeface="Helvetica Neue"/>
                <a:ea typeface="Helvetica Neue"/>
                <a:cs typeface="Helvetica Neue"/>
                <a:sym typeface="Helvetica Neue"/>
              </a:rPr>
              <a:t>6 | PROBLEMS GEN Z ENCOUNTERS </a:t>
            </a:r>
            <a:endParaRPr b="1" sz="800">
              <a:solidFill>
                <a:srgbClr val="434343"/>
              </a:solidFill>
              <a:latin typeface="Helvetica Neue"/>
              <a:ea typeface="Helvetica Neue"/>
              <a:cs typeface="Helvetica Neue"/>
              <a:sym typeface="Helvetica Neue"/>
            </a:endParaRPr>
          </a:p>
        </p:txBody>
      </p:sp>
      <p:sp>
        <p:nvSpPr>
          <p:cNvPr id="647" name="Google Shape;647;p59"/>
          <p:cNvSpPr/>
          <p:nvPr/>
        </p:nvSpPr>
        <p:spPr>
          <a:xfrm>
            <a:off x="3221750" y="1516513"/>
            <a:ext cx="1902300" cy="252600"/>
          </a:xfrm>
          <a:prstGeom prst="rect">
            <a:avLst/>
          </a:prstGeom>
          <a:noFill/>
          <a:ln>
            <a:noFill/>
          </a:ln>
        </p:spPr>
        <p:txBody>
          <a:bodyPr anchorCtr="0" anchor="ctr" bIns="34275" lIns="68575" spcFirstLastPara="1" rIns="68575" wrap="square" tIns="34275">
            <a:noAutofit/>
          </a:bodyPr>
          <a:lstStyle/>
          <a:p>
            <a:pPr indent="0" lvl="0" marL="0" marR="0" rtl="0" algn="l">
              <a:lnSpc>
                <a:spcPct val="112000"/>
              </a:lnSpc>
              <a:spcBef>
                <a:spcPts val="0"/>
              </a:spcBef>
              <a:spcAft>
                <a:spcPts val="0"/>
              </a:spcAft>
              <a:buClr>
                <a:schemeClr val="accent3"/>
              </a:buClr>
              <a:buSzPts val="500"/>
              <a:buFont typeface="Helvetica Neue"/>
              <a:buNone/>
            </a:pPr>
            <a:r>
              <a:rPr b="1" lang="en-GB" sz="800">
                <a:solidFill>
                  <a:schemeClr val="dk1"/>
                </a:solidFill>
                <a:latin typeface="Helvetica Neue"/>
                <a:ea typeface="Helvetica Neue"/>
                <a:cs typeface="Helvetica Neue"/>
                <a:sym typeface="Helvetica Neue"/>
              </a:rPr>
              <a:t>STRATEGIES</a:t>
            </a:r>
            <a:endParaRPr b="1">
              <a:solidFill>
                <a:schemeClr val="dk1"/>
              </a:solidFill>
              <a:latin typeface="Helvetica Neue"/>
              <a:ea typeface="Helvetica Neue"/>
              <a:cs typeface="Helvetica Neue"/>
              <a:sym typeface="Helvetica Neue"/>
            </a:endParaRPr>
          </a:p>
        </p:txBody>
      </p:sp>
      <p:cxnSp>
        <p:nvCxnSpPr>
          <p:cNvPr id="648" name="Google Shape;648;p59"/>
          <p:cNvCxnSpPr/>
          <p:nvPr/>
        </p:nvCxnSpPr>
        <p:spPr>
          <a:xfrm>
            <a:off x="2737700" y="2006563"/>
            <a:ext cx="281700" cy="0"/>
          </a:xfrm>
          <a:prstGeom prst="straightConnector1">
            <a:avLst/>
          </a:prstGeom>
          <a:noFill/>
          <a:ln cap="flat" cmpd="sng" w="9525">
            <a:solidFill>
              <a:srgbClr val="A5A5A5"/>
            </a:solidFill>
            <a:prstDash val="solid"/>
            <a:round/>
            <a:headEnd len="med" w="med" type="none"/>
            <a:tailEnd len="med" w="med" type="triangle"/>
          </a:ln>
        </p:spPr>
      </p:cxnSp>
      <p:cxnSp>
        <p:nvCxnSpPr>
          <p:cNvPr id="649" name="Google Shape;649;p59"/>
          <p:cNvCxnSpPr/>
          <p:nvPr/>
        </p:nvCxnSpPr>
        <p:spPr>
          <a:xfrm>
            <a:off x="2731813" y="2511613"/>
            <a:ext cx="281700" cy="0"/>
          </a:xfrm>
          <a:prstGeom prst="straightConnector1">
            <a:avLst/>
          </a:prstGeom>
          <a:noFill/>
          <a:ln cap="flat" cmpd="sng" w="9525">
            <a:solidFill>
              <a:srgbClr val="A5A5A5"/>
            </a:solidFill>
            <a:prstDash val="solid"/>
            <a:round/>
            <a:headEnd len="med" w="med" type="none"/>
            <a:tailEnd len="med" w="med" type="triangle"/>
          </a:ln>
        </p:spPr>
      </p:cxnSp>
      <p:sp>
        <p:nvSpPr>
          <p:cNvPr id="650" name="Google Shape;650;p59"/>
          <p:cNvSpPr txBox="1"/>
          <p:nvPr>
            <p:ph idx="1" type="body"/>
          </p:nvPr>
        </p:nvSpPr>
        <p:spPr>
          <a:xfrm>
            <a:off x="768150" y="1871750"/>
            <a:ext cx="1815900" cy="272100"/>
          </a:xfrm>
          <a:prstGeom prst="rect">
            <a:avLst/>
          </a:prstGeom>
          <a:noFill/>
          <a:ln>
            <a:noFill/>
          </a:ln>
        </p:spPr>
        <p:txBody>
          <a:bodyPr anchorCtr="0" anchor="t" bIns="68575" lIns="68575" spcFirstLastPara="1" rIns="68575" wrap="square" tIns="34275">
            <a:noAutofit/>
          </a:bodyPr>
          <a:lstStyle/>
          <a:p>
            <a:pPr indent="0" lvl="0" marL="0" rtl="0" algn="l">
              <a:lnSpc>
                <a:spcPct val="100000"/>
              </a:lnSpc>
              <a:spcBef>
                <a:spcPts val="0"/>
              </a:spcBef>
              <a:spcAft>
                <a:spcPts val="1000"/>
              </a:spcAft>
              <a:buClr>
                <a:schemeClr val="dk1"/>
              </a:buClr>
              <a:buSzPts val="1100"/>
              <a:buFont typeface="Arial"/>
              <a:buNone/>
            </a:pPr>
            <a:r>
              <a:rPr b="0" lang="en-GB" sz="1200">
                <a:solidFill>
                  <a:srgbClr val="434343"/>
                </a:solidFill>
                <a:latin typeface="Helvetica Neue Light"/>
                <a:ea typeface="Helvetica Neue Light"/>
                <a:cs typeface="Helvetica Neue Light"/>
                <a:sym typeface="Helvetica Neue Light"/>
              </a:rPr>
              <a:t>Spending energy to avoid offending others</a:t>
            </a:r>
            <a:endParaRPr b="0" sz="1200">
              <a:solidFill>
                <a:srgbClr val="434343"/>
              </a:solidFill>
              <a:latin typeface="Helvetica Neue Light"/>
              <a:ea typeface="Helvetica Neue Light"/>
              <a:cs typeface="Helvetica Neue Light"/>
              <a:sym typeface="Helvetica Neue Light"/>
            </a:endParaRPr>
          </a:p>
        </p:txBody>
      </p:sp>
      <p:sp>
        <p:nvSpPr>
          <p:cNvPr id="651" name="Google Shape;651;p59"/>
          <p:cNvSpPr txBox="1"/>
          <p:nvPr/>
        </p:nvSpPr>
        <p:spPr>
          <a:xfrm>
            <a:off x="751925" y="2430204"/>
            <a:ext cx="1902300" cy="32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rgbClr val="434343"/>
                </a:solidFill>
                <a:latin typeface="Helvetica Neue Light"/>
                <a:ea typeface="Helvetica Neue Light"/>
                <a:cs typeface="Helvetica Neue Light"/>
                <a:sym typeface="Helvetica Neue Light"/>
              </a:rPr>
              <a:t>Worry about being misinformed</a:t>
            </a:r>
            <a:endParaRPr sz="1200">
              <a:solidFill>
                <a:srgbClr val="434343"/>
              </a:solidFill>
              <a:latin typeface="Helvetica Neue Light"/>
              <a:ea typeface="Helvetica Neue Light"/>
              <a:cs typeface="Helvetica Neue Light"/>
              <a:sym typeface="Helvetica Neue Light"/>
            </a:endParaRPr>
          </a:p>
        </p:txBody>
      </p:sp>
      <p:sp>
        <p:nvSpPr>
          <p:cNvPr id="652" name="Google Shape;652;p59"/>
          <p:cNvSpPr txBox="1"/>
          <p:nvPr/>
        </p:nvSpPr>
        <p:spPr>
          <a:xfrm>
            <a:off x="761550" y="2879522"/>
            <a:ext cx="1902300" cy="27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lang="en-GB" sz="1200">
                <a:solidFill>
                  <a:srgbClr val="434343"/>
                </a:solidFill>
                <a:latin typeface="Helvetica Neue Light"/>
                <a:ea typeface="Helvetica Neue Light"/>
                <a:cs typeface="Helvetica Neue Light"/>
                <a:sym typeface="Helvetica Neue Light"/>
              </a:rPr>
              <a:t>Threat of being canceled</a:t>
            </a:r>
            <a:endParaRPr sz="1200">
              <a:solidFill>
                <a:srgbClr val="434343"/>
              </a:solidFill>
              <a:latin typeface="Helvetica Neue Light"/>
              <a:ea typeface="Helvetica Neue Light"/>
              <a:cs typeface="Helvetica Neue Light"/>
              <a:sym typeface="Helvetica Neue Light"/>
            </a:endParaRPr>
          </a:p>
        </p:txBody>
      </p:sp>
      <p:cxnSp>
        <p:nvCxnSpPr>
          <p:cNvPr id="653" name="Google Shape;653;p59"/>
          <p:cNvCxnSpPr/>
          <p:nvPr/>
        </p:nvCxnSpPr>
        <p:spPr>
          <a:xfrm>
            <a:off x="2731825" y="3016525"/>
            <a:ext cx="281700" cy="0"/>
          </a:xfrm>
          <a:prstGeom prst="straightConnector1">
            <a:avLst/>
          </a:prstGeom>
          <a:noFill/>
          <a:ln cap="flat" cmpd="sng" w="9525">
            <a:solidFill>
              <a:srgbClr val="A5A5A5"/>
            </a:solidFill>
            <a:prstDash val="solid"/>
            <a:round/>
            <a:headEnd len="med" w="med" type="none"/>
            <a:tailEnd len="med" w="med" type="triangle"/>
          </a:ln>
        </p:spPr>
      </p:cxnSp>
      <p:sp>
        <p:nvSpPr>
          <p:cNvPr id="654" name="Google Shape;654;p59"/>
          <p:cNvSpPr txBox="1"/>
          <p:nvPr/>
        </p:nvSpPr>
        <p:spPr>
          <a:xfrm>
            <a:off x="3173050" y="1871750"/>
            <a:ext cx="3224100" cy="270000"/>
          </a:xfrm>
          <a:prstGeom prst="rect">
            <a:avLst/>
          </a:prstGeom>
          <a:solidFill>
            <a:srgbClr val="B97D62"/>
          </a:solidFill>
          <a:ln cap="flat" cmpd="sng" w="9525">
            <a:solidFill>
              <a:srgbClr val="B97D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000"/>
              </a:spcAft>
              <a:buNone/>
            </a:pPr>
            <a:r>
              <a:rPr b="1" lang="en-GB" sz="1000">
                <a:solidFill>
                  <a:schemeClr val="lt1"/>
                </a:solidFill>
                <a:latin typeface="Helvetica Neue"/>
                <a:ea typeface="Helvetica Neue"/>
                <a:cs typeface="Helvetica Neue"/>
                <a:sym typeface="Helvetica Neue"/>
              </a:rPr>
              <a:t>A</a:t>
            </a:r>
            <a:r>
              <a:rPr b="1" lang="en-GB" sz="1000">
                <a:solidFill>
                  <a:schemeClr val="lt1"/>
                </a:solidFill>
                <a:latin typeface="Helvetica Neue"/>
                <a:ea typeface="Helvetica Neue"/>
                <a:cs typeface="Helvetica Neue"/>
                <a:sym typeface="Helvetica Neue"/>
              </a:rPr>
              <a:t>void controversial topics, s</a:t>
            </a:r>
            <a:r>
              <a:rPr b="1" lang="en-GB" sz="1000">
                <a:solidFill>
                  <a:schemeClr val="lt1"/>
                </a:solidFill>
                <a:latin typeface="Helvetica Neue"/>
                <a:ea typeface="Helvetica Neue"/>
                <a:cs typeface="Helvetica Neue"/>
                <a:sym typeface="Helvetica Neue"/>
              </a:rPr>
              <a:t>eek social safety </a:t>
            </a:r>
            <a:endParaRPr b="1" sz="1000">
              <a:solidFill>
                <a:schemeClr val="lt1"/>
              </a:solidFill>
              <a:latin typeface="Helvetica Neue"/>
              <a:ea typeface="Helvetica Neue"/>
              <a:cs typeface="Helvetica Neue"/>
              <a:sym typeface="Helvetica Neue"/>
            </a:endParaRPr>
          </a:p>
        </p:txBody>
      </p:sp>
      <p:sp>
        <p:nvSpPr>
          <p:cNvPr id="655" name="Google Shape;655;p59"/>
          <p:cNvSpPr txBox="1"/>
          <p:nvPr/>
        </p:nvSpPr>
        <p:spPr>
          <a:xfrm>
            <a:off x="3173052" y="2376631"/>
            <a:ext cx="3224100" cy="270000"/>
          </a:xfrm>
          <a:prstGeom prst="rect">
            <a:avLst/>
          </a:prstGeom>
          <a:solidFill>
            <a:srgbClr val="B97D62"/>
          </a:solidFill>
          <a:ln cap="flat" cmpd="sng" w="9525">
            <a:solidFill>
              <a:srgbClr val="B97D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000"/>
              </a:spcAft>
              <a:buNone/>
            </a:pPr>
            <a:r>
              <a:rPr b="1" lang="en-GB" sz="1000">
                <a:solidFill>
                  <a:schemeClr val="lt1"/>
                </a:solidFill>
                <a:latin typeface="Helvetica Neue"/>
                <a:ea typeface="Helvetica Neue"/>
                <a:cs typeface="Helvetica Neue"/>
                <a:sym typeface="Helvetica Neue"/>
              </a:rPr>
              <a:t>Check comments to orient socially</a:t>
            </a:r>
            <a:endParaRPr b="1" sz="1000">
              <a:solidFill>
                <a:schemeClr val="lt1"/>
              </a:solidFill>
              <a:latin typeface="Helvetica Neue"/>
              <a:ea typeface="Helvetica Neue"/>
              <a:cs typeface="Helvetica Neue"/>
              <a:sym typeface="Helvetica Neue"/>
            </a:endParaRPr>
          </a:p>
        </p:txBody>
      </p:sp>
      <p:sp>
        <p:nvSpPr>
          <p:cNvPr id="656" name="Google Shape;656;p59"/>
          <p:cNvSpPr txBox="1"/>
          <p:nvPr/>
        </p:nvSpPr>
        <p:spPr>
          <a:xfrm>
            <a:off x="3178376" y="2881526"/>
            <a:ext cx="3224100" cy="270000"/>
          </a:xfrm>
          <a:prstGeom prst="rect">
            <a:avLst/>
          </a:prstGeom>
          <a:solidFill>
            <a:srgbClr val="B97D62"/>
          </a:solidFill>
          <a:ln cap="flat" cmpd="sng" w="9525">
            <a:solidFill>
              <a:srgbClr val="B97D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000"/>
              </a:spcAft>
              <a:buNone/>
            </a:pPr>
            <a:r>
              <a:rPr b="1" lang="en-GB" sz="1000">
                <a:solidFill>
                  <a:schemeClr val="lt1"/>
                </a:solidFill>
                <a:latin typeface="Helvetica Neue"/>
                <a:ea typeface="Helvetica Neue"/>
                <a:cs typeface="Helvetica Neue"/>
                <a:sym typeface="Helvetica Neue"/>
              </a:rPr>
              <a:t>Hide posts from friends and family  </a:t>
            </a:r>
            <a:endParaRPr b="1" sz="1000">
              <a:solidFill>
                <a:schemeClr val="lt1"/>
              </a:solidFill>
              <a:latin typeface="Helvetica Neue"/>
              <a:ea typeface="Helvetica Neue"/>
              <a:cs typeface="Helvetica Neue"/>
              <a:sym typeface="Helvetica Neue"/>
            </a:endParaRPr>
          </a:p>
        </p:txBody>
      </p:sp>
      <p:pic>
        <p:nvPicPr>
          <p:cNvPr id="657" name="Google Shape;657;p59"/>
          <p:cNvPicPr preferRelativeResize="0"/>
          <p:nvPr/>
        </p:nvPicPr>
        <p:blipFill rotWithShape="1">
          <a:blip r:embed="rId3">
            <a:alphaModFix/>
          </a:blip>
          <a:srcRect b="0" l="52590" r="0" t="2846"/>
          <a:stretch/>
        </p:blipFill>
        <p:spPr>
          <a:xfrm>
            <a:off x="6628675" y="1549450"/>
            <a:ext cx="1973576" cy="3200399"/>
          </a:xfrm>
          <a:prstGeom prst="rect">
            <a:avLst/>
          </a:prstGeom>
          <a:noFill/>
          <a:ln>
            <a:noFill/>
          </a:ln>
        </p:spPr>
      </p:pic>
      <p:pic>
        <p:nvPicPr>
          <p:cNvPr id="658" name="Google Shape;658;p59"/>
          <p:cNvPicPr preferRelativeResize="0"/>
          <p:nvPr/>
        </p:nvPicPr>
        <p:blipFill>
          <a:blip r:embed="rId4">
            <a:alphaModFix/>
          </a:blip>
          <a:stretch>
            <a:fillRect/>
          </a:stretch>
        </p:blipFill>
        <p:spPr>
          <a:xfrm>
            <a:off x="7219497" y="143942"/>
            <a:ext cx="1489875" cy="259617"/>
          </a:xfrm>
          <a:prstGeom prst="rect">
            <a:avLst/>
          </a:prstGeom>
          <a:noFill/>
          <a:ln>
            <a:noFill/>
          </a:ln>
        </p:spPr>
      </p:pic>
      <p:sp>
        <p:nvSpPr>
          <p:cNvPr id="659" name="Google Shape;659;p59"/>
          <p:cNvSpPr/>
          <p:nvPr/>
        </p:nvSpPr>
        <p:spPr>
          <a:xfrm>
            <a:off x="4361843" y="3460650"/>
            <a:ext cx="303300" cy="303300"/>
          </a:xfrm>
          <a:prstGeom prst="rect">
            <a:avLst/>
          </a:prstGeom>
          <a:solidFill>
            <a:srgbClr val="903319">
              <a:alpha val="4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9"/>
          <p:cNvSpPr txBox="1"/>
          <p:nvPr>
            <p:ph idx="1" type="body"/>
          </p:nvPr>
        </p:nvSpPr>
        <p:spPr>
          <a:xfrm>
            <a:off x="4665150" y="3756500"/>
            <a:ext cx="1902300" cy="922800"/>
          </a:xfrm>
          <a:prstGeom prst="rect">
            <a:avLst/>
          </a:prstGeom>
          <a:noFill/>
          <a:ln>
            <a:noFill/>
          </a:ln>
        </p:spPr>
        <p:txBody>
          <a:bodyPr anchorCtr="0" anchor="ctr" bIns="685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b="0" lang="en-GB" sz="1200">
                <a:solidFill>
                  <a:srgbClr val="434343"/>
                </a:solidFill>
                <a:latin typeface="Helvetica Neue Light"/>
                <a:ea typeface="Helvetica Neue Light"/>
                <a:cs typeface="Helvetica Neue Light"/>
                <a:sym typeface="Helvetica Neue Light"/>
              </a:rPr>
              <a:t>Blake thought he knew what </a:t>
            </a:r>
            <a:r>
              <a:rPr b="0" lang="en-GB" sz="1200">
                <a:solidFill>
                  <a:srgbClr val="202124"/>
                </a:solidFill>
                <a:latin typeface="Helvetica Neue Light"/>
                <a:ea typeface="Helvetica Neue Light"/>
                <a:cs typeface="Helvetica Neue Light"/>
                <a:sym typeface="Helvetica Neue Light"/>
              </a:rPr>
              <a:t>“people online liked,” then he got </a:t>
            </a:r>
            <a:r>
              <a:rPr lang="en-GB" sz="1200">
                <a:solidFill>
                  <a:srgbClr val="202124"/>
                </a:solidFill>
                <a:latin typeface="Helvetica Neue"/>
                <a:ea typeface="Helvetica Neue"/>
                <a:cs typeface="Helvetica Neue"/>
                <a:sym typeface="Helvetica Neue"/>
              </a:rPr>
              <a:t>doxxed</a:t>
            </a:r>
            <a:r>
              <a:rPr b="0" lang="en-GB" sz="1200">
                <a:solidFill>
                  <a:srgbClr val="202124"/>
                </a:solidFill>
                <a:latin typeface="Helvetica Neue Light"/>
                <a:ea typeface="Helvetica Neue Light"/>
                <a:cs typeface="Helvetica Neue Light"/>
                <a:sym typeface="Helvetica Neue Light"/>
              </a:rPr>
              <a:t>.</a:t>
            </a:r>
            <a:r>
              <a:rPr b="0" lang="en-GB" sz="1200">
                <a:solidFill>
                  <a:srgbClr val="434343"/>
                </a:solidFill>
                <a:latin typeface="Helvetica Neue Light"/>
                <a:ea typeface="Helvetica Neue Light"/>
                <a:cs typeface="Helvetica Neue Light"/>
                <a:sym typeface="Helvetica Neue Light"/>
              </a:rPr>
              <a:t> </a:t>
            </a:r>
            <a:endParaRPr b="0" sz="1200">
              <a:solidFill>
                <a:srgbClr val="434343"/>
              </a:solidFill>
              <a:latin typeface="Helvetica Neue Light"/>
              <a:ea typeface="Helvetica Neue Light"/>
              <a:cs typeface="Helvetica Neue Light"/>
              <a:sym typeface="Helvetica Neue Light"/>
            </a:endParaRPr>
          </a:p>
        </p:txBody>
      </p:sp>
      <p:sp>
        <p:nvSpPr>
          <p:cNvPr id="661" name="Google Shape;661;p5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29292"/>
                </a:solidFill>
              </a:rPr>
              <a:t>‹#›</a:t>
            </a:fld>
            <a:endParaRPr sz="900">
              <a:solidFill>
                <a:srgbClr val="92929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6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29292"/>
                </a:solidFill>
              </a:rPr>
              <a:t>‹#›</a:t>
            </a:fld>
            <a:endParaRPr sz="900">
              <a:solidFill>
                <a:srgbClr val="929292"/>
              </a:solidFill>
            </a:endParaRPr>
          </a:p>
        </p:txBody>
      </p:sp>
      <p:sp>
        <p:nvSpPr>
          <p:cNvPr id="667" name="Google Shape;667;p60"/>
          <p:cNvSpPr/>
          <p:nvPr/>
        </p:nvSpPr>
        <p:spPr>
          <a:xfrm>
            <a:off x="761548" y="400050"/>
            <a:ext cx="3600300" cy="183000"/>
          </a:xfrm>
          <a:prstGeom prst="rect">
            <a:avLst/>
          </a:prstGeom>
          <a:no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None/>
            </a:pPr>
            <a:r>
              <a:rPr b="1" lang="en-GB" sz="800">
                <a:solidFill>
                  <a:srgbClr val="434343"/>
                </a:solidFill>
                <a:latin typeface="Helvetica Neue"/>
                <a:ea typeface="Helvetica Neue"/>
                <a:cs typeface="Helvetica Neue"/>
                <a:sym typeface="Helvetica Neue"/>
              </a:rPr>
              <a:t>6 | PROBLEMS GEN Z ENCOUNTERS </a:t>
            </a:r>
            <a:endParaRPr b="1" sz="800">
              <a:solidFill>
                <a:srgbClr val="434343"/>
              </a:solidFill>
              <a:latin typeface="Helvetica Neue"/>
              <a:ea typeface="Helvetica Neue"/>
              <a:cs typeface="Helvetica Neue"/>
              <a:sym typeface="Helvetica Neue"/>
            </a:endParaRPr>
          </a:p>
        </p:txBody>
      </p:sp>
      <p:sp>
        <p:nvSpPr>
          <p:cNvPr id="668" name="Google Shape;668;p60"/>
          <p:cNvSpPr txBox="1"/>
          <p:nvPr/>
        </p:nvSpPr>
        <p:spPr>
          <a:xfrm>
            <a:off x="754950" y="638525"/>
            <a:ext cx="5615400" cy="393600"/>
          </a:xfrm>
          <a:prstGeom prst="rect">
            <a:avLst/>
          </a:prstGeom>
          <a:noFill/>
          <a:ln>
            <a:noFill/>
          </a:ln>
        </p:spPr>
        <p:txBody>
          <a:bodyPr anchorCtr="0" anchor="t" bIns="34275" lIns="68575" spcFirstLastPara="1" rIns="68575" wrap="square" tIns="34275">
            <a:noAutofit/>
          </a:bodyPr>
          <a:lstStyle/>
          <a:p>
            <a:pPr indent="0" lvl="0" marL="0" rtl="0" algn="l">
              <a:lnSpc>
                <a:spcPct val="112000"/>
              </a:lnSpc>
              <a:spcBef>
                <a:spcPts val="0"/>
              </a:spcBef>
              <a:spcAft>
                <a:spcPts val="0"/>
              </a:spcAft>
              <a:buClr>
                <a:schemeClr val="accent3"/>
              </a:buClr>
              <a:buSzPts val="500"/>
              <a:buFont typeface="Helvetica Neue"/>
              <a:buNone/>
            </a:pPr>
            <a:r>
              <a:rPr b="1" lang="en-GB" sz="1500">
                <a:solidFill>
                  <a:srgbClr val="434343"/>
                </a:solidFill>
                <a:latin typeface="Helvetica Neue"/>
                <a:ea typeface="Helvetica Neue"/>
                <a:cs typeface="Helvetica Neue"/>
                <a:sym typeface="Helvetica Neue"/>
              </a:rPr>
              <a:t>Implications</a:t>
            </a:r>
            <a:endParaRPr b="1" sz="1500">
              <a:solidFill>
                <a:schemeClr val="dk1"/>
              </a:solidFill>
              <a:latin typeface="Helvetica Neue"/>
              <a:ea typeface="Helvetica Neue"/>
              <a:cs typeface="Helvetica Neue"/>
              <a:sym typeface="Helvetica Neue"/>
            </a:endParaRPr>
          </a:p>
        </p:txBody>
      </p:sp>
      <p:sp>
        <p:nvSpPr>
          <p:cNvPr id="669" name="Google Shape;669;p60"/>
          <p:cNvSpPr/>
          <p:nvPr/>
        </p:nvSpPr>
        <p:spPr>
          <a:xfrm>
            <a:off x="1574790" y="1743175"/>
            <a:ext cx="2655300" cy="2899800"/>
          </a:xfrm>
          <a:prstGeom prst="rect">
            <a:avLst/>
          </a:prstGeom>
          <a:noFill/>
          <a:ln cap="flat" cmpd="sng" w="9525">
            <a:solidFill>
              <a:srgbClr val="90331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000"/>
              </a:spcBef>
              <a:spcAft>
                <a:spcPts val="0"/>
              </a:spcAft>
              <a:buNone/>
            </a:pPr>
            <a:r>
              <a:t/>
            </a:r>
            <a:endParaRPr sz="1200">
              <a:solidFill>
                <a:srgbClr val="434343"/>
              </a:solidFill>
              <a:latin typeface="Helvetica Neue Light"/>
              <a:ea typeface="Helvetica Neue Light"/>
              <a:cs typeface="Helvetica Neue Light"/>
              <a:sym typeface="Helvetica Neue Light"/>
            </a:endParaRPr>
          </a:p>
          <a:p>
            <a:pPr indent="0" lvl="0" marL="0" rtl="0" algn="l">
              <a:spcBef>
                <a:spcPts val="1000"/>
              </a:spcBef>
              <a:spcAft>
                <a:spcPts val="0"/>
              </a:spcAft>
              <a:buNone/>
            </a:pPr>
            <a:r>
              <a:t/>
            </a:r>
            <a:endParaRPr sz="1200">
              <a:solidFill>
                <a:srgbClr val="434343"/>
              </a:solidFill>
              <a:latin typeface="Helvetica Neue Light"/>
              <a:ea typeface="Helvetica Neue Light"/>
              <a:cs typeface="Helvetica Neue Light"/>
              <a:sym typeface="Helvetica Neue Light"/>
            </a:endParaRPr>
          </a:p>
          <a:p>
            <a:pPr indent="0" lvl="0" marL="0" rtl="0" algn="l">
              <a:spcBef>
                <a:spcPts val="1000"/>
              </a:spcBef>
              <a:spcAft>
                <a:spcPts val="0"/>
              </a:spcAft>
              <a:buNone/>
            </a:pPr>
            <a:r>
              <a:rPr lang="en-GB" sz="1200">
                <a:solidFill>
                  <a:srgbClr val="434343"/>
                </a:solidFill>
                <a:latin typeface="Helvetica Neue Light"/>
                <a:ea typeface="Helvetica Neue Light"/>
                <a:cs typeface="Helvetica Neue Light"/>
                <a:sym typeface="Helvetica Neue Light"/>
              </a:rPr>
              <a:t>Google could help Gen Zers access core information and insights from content more quickly. </a:t>
            </a:r>
            <a:endParaRPr sz="1200">
              <a:solidFill>
                <a:srgbClr val="434343"/>
              </a:solidFill>
              <a:latin typeface="Helvetica Neue Light"/>
              <a:ea typeface="Helvetica Neue Light"/>
              <a:cs typeface="Helvetica Neue Light"/>
              <a:sym typeface="Helvetica Neue Light"/>
            </a:endParaRPr>
          </a:p>
          <a:p>
            <a:pPr indent="0" lvl="0" marL="0" rtl="0" algn="l">
              <a:spcBef>
                <a:spcPts val="1000"/>
              </a:spcBef>
              <a:spcAft>
                <a:spcPts val="0"/>
              </a:spcAft>
              <a:buNone/>
            </a:pPr>
            <a:r>
              <a:t/>
            </a:r>
            <a:endParaRPr sz="1200">
              <a:solidFill>
                <a:srgbClr val="434343"/>
              </a:solidFill>
              <a:latin typeface="Helvetica Neue Light"/>
              <a:ea typeface="Helvetica Neue Light"/>
              <a:cs typeface="Helvetica Neue Light"/>
              <a:sym typeface="Helvetica Neue Light"/>
            </a:endParaRPr>
          </a:p>
        </p:txBody>
      </p:sp>
      <p:sp>
        <p:nvSpPr>
          <p:cNvPr id="670" name="Google Shape;670;p60"/>
          <p:cNvSpPr txBox="1"/>
          <p:nvPr>
            <p:ph idx="1" type="body"/>
          </p:nvPr>
        </p:nvSpPr>
        <p:spPr>
          <a:xfrm>
            <a:off x="1526430" y="1512850"/>
            <a:ext cx="2553600" cy="491400"/>
          </a:xfrm>
          <a:prstGeom prst="rect">
            <a:avLst/>
          </a:prstGeom>
          <a:solidFill>
            <a:schemeClr val="lt1"/>
          </a:solidFill>
        </p:spPr>
        <p:txBody>
          <a:bodyPr anchorCtr="0" anchor="ctr" bIns="68575" lIns="68575" spcFirstLastPara="1" rIns="68575" wrap="square" tIns="34275">
            <a:noAutofit/>
          </a:bodyPr>
          <a:lstStyle/>
          <a:p>
            <a:pPr indent="0" lvl="0" marL="179999" rtl="0" algn="l">
              <a:spcBef>
                <a:spcPts val="100"/>
              </a:spcBef>
              <a:spcAft>
                <a:spcPts val="300"/>
              </a:spcAft>
              <a:buNone/>
            </a:pPr>
            <a:r>
              <a:rPr lang="en-GB" sz="1200">
                <a:solidFill>
                  <a:srgbClr val="434343"/>
                </a:solidFill>
              </a:rPr>
              <a:t>Help users cut through the noise</a:t>
            </a:r>
            <a:endParaRPr sz="1200">
              <a:solidFill>
                <a:srgbClr val="434343"/>
              </a:solidFill>
            </a:endParaRPr>
          </a:p>
        </p:txBody>
      </p:sp>
      <p:sp>
        <p:nvSpPr>
          <p:cNvPr id="671" name="Google Shape;671;p60"/>
          <p:cNvSpPr/>
          <p:nvPr/>
        </p:nvSpPr>
        <p:spPr>
          <a:xfrm>
            <a:off x="1484525" y="1501075"/>
            <a:ext cx="180600" cy="503100"/>
          </a:xfrm>
          <a:prstGeom prst="rect">
            <a:avLst/>
          </a:prstGeom>
          <a:solidFill>
            <a:srgbClr val="8F2E03">
              <a:alpha val="6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0"/>
          <p:cNvSpPr/>
          <p:nvPr/>
        </p:nvSpPr>
        <p:spPr>
          <a:xfrm>
            <a:off x="5004170" y="1754950"/>
            <a:ext cx="2655300" cy="2899800"/>
          </a:xfrm>
          <a:prstGeom prst="rect">
            <a:avLst/>
          </a:prstGeom>
          <a:noFill/>
          <a:ln cap="flat" cmpd="sng" w="9525">
            <a:solidFill>
              <a:srgbClr val="90331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t/>
            </a:r>
            <a:endParaRPr b="1" sz="1000">
              <a:solidFill>
                <a:srgbClr val="434343"/>
              </a:solidFill>
              <a:latin typeface="Helvetica Neue"/>
              <a:ea typeface="Helvetica Neue"/>
              <a:cs typeface="Helvetica Neue"/>
              <a:sym typeface="Helvetica Neue"/>
            </a:endParaRPr>
          </a:p>
          <a:p>
            <a:pPr indent="0" lvl="0" marL="0" rtl="0" algn="l">
              <a:spcBef>
                <a:spcPts val="1000"/>
              </a:spcBef>
              <a:spcAft>
                <a:spcPts val="0"/>
              </a:spcAft>
              <a:buClr>
                <a:schemeClr val="dk1"/>
              </a:buClr>
              <a:buSzPts val="1100"/>
              <a:buFont typeface="Arial"/>
              <a:buNone/>
            </a:pPr>
            <a:r>
              <a:t/>
            </a:r>
            <a:endParaRPr sz="1200">
              <a:solidFill>
                <a:srgbClr val="434343"/>
              </a:solidFill>
              <a:latin typeface="Helvetica Neue Light"/>
              <a:ea typeface="Helvetica Neue Light"/>
              <a:cs typeface="Helvetica Neue Light"/>
              <a:sym typeface="Helvetica Neue Light"/>
            </a:endParaRPr>
          </a:p>
          <a:p>
            <a:pPr indent="0" lvl="0" marL="0" rtl="0" algn="l">
              <a:spcBef>
                <a:spcPts val="1000"/>
              </a:spcBef>
              <a:spcAft>
                <a:spcPts val="0"/>
              </a:spcAft>
              <a:buClr>
                <a:schemeClr val="dk1"/>
              </a:buClr>
              <a:buSzPts val="1100"/>
              <a:buFont typeface="Arial"/>
              <a:buNone/>
            </a:pPr>
            <a:r>
              <a:rPr lang="en-GB" sz="1200">
                <a:solidFill>
                  <a:srgbClr val="434343"/>
                </a:solidFill>
                <a:latin typeface="Helvetica Neue Light"/>
                <a:ea typeface="Helvetica Neue Light"/>
                <a:cs typeface="Helvetica Neue Light"/>
                <a:sym typeface="Helvetica Neue Light"/>
              </a:rPr>
              <a:t>Google could assist</a:t>
            </a:r>
            <a:r>
              <a:rPr lang="en-GB" sz="1200">
                <a:solidFill>
                  <a:srgbClr val="434343"/>
                </a:solidFill>
                <a:latin typeface="Helvetica Neue Light"/>
                <a:ea typeface="Helvetica Neue Light"/>
                <a:cs typeface="Helvetica Neue Light"/>
                <a:sym typeface="Helvetica Neue Light"/>
              </a:rPr>
              <a:t> Gen Zers with processing information by creating</a:t>
            </a:r>
            <a:r>
              <a:rPr lang="en-GB" sz="1200">
                <a:solidFill>
                  <a:srgbClr val="434343"/>
                </a:solidFill>
                <a:latin typeface="Helvetica Neue Light"/>
                <a:ea typeface="Helvetica Neue Light"/>
                <a:cs typeface="Helvetica Neue Light"/>
                <a:sym typeface="Helvetica Neue Light"/>
              </a:rPr>
              <a:t> space for them to ask questions without fear of judgment. </a:t>
            </a:r>
            <a:endParaRPr sz="1200">
              <a:latin typeface="Helvetica Neue Light"/>
              <a:ea typeface="Helvetica Neue Light"/>
              <a:cs typeface="Helvetica Neue Light"/>
              <a:sym typeface="Helvetica Neue Light"/>
            </a:endParaRPr>
          </a:p>
        </p:txBody>
      </p:sp>
      <p:sp>
        <p:nvSpPr>
          <p:cNvPr id="673" name="Google Shape;673;p60"/>
          <p:cNvSpPr txBox="1"/>
          <p:nvPr>
            <p:ph idx="1" type="body"/>
          </p:nvPr>
        </p:nvSpPr>
        <p:spPr>
          <a:xfrm>
            <a:off x="4955810" y="1524625"/>
            <a:ext cx="2553600" cy="491400"/>
          </a:xfrm>
          <a:prstGeom prst="rect">
            <a:avLst/>
          </a:prstGeom>
          <a:solidFill>
            <a:schemeClr val="lt1"/>
          </a:solidFill>
        </p:spPr>
        <p:txBody>
          <a:bodyPr anchorCtr="0" anchor="ctr" bIns="68575" lIns="68575" spcFirstLastPara="1" rIns="68575" wrap="square" tIns="34275">
            <a:noAutofit/>
          </a:bodyPr>
          <a:lstStyle/>
          <a:p>
            <a:pPr indent="0" lvl="0" marL="179999" rtl="0" algn="l">
              <a:spcBef>
                <a:spcPts val="100"/>
              </a:spcBef>
              <a:spcAft>
                <a:spcPts val="300"/>
              </a:spcAft>
              <a:buNone/>
            </a:pPr>
            <a:r>
              <a:rPr lang="en-GB" sz="1200">
                <a:solidFill>
                  <a:srgbClr val="434343"/>
                </a:solidFill>
              </a:rPr>
              <a:t>Target social frictions, not just factual errors</a:t>
            </a:r>
            <a:endParaRPr sz="1200">
              <a:solidFill>
                <a:srgbClr val="434343"/>
              </a:solidFill>
            </a:endParaRPr>
          </a:p>
        </p:txBody>
      </p:sp>
      <p:sp>
        <p:nvSpPr>
          <p:cNvPr id="674" name="Google Shape;674;p60"/>
          <p:cNvSpPr/>
          <p:nvPr/>
        </p:nvSpPr>
        <p:spPr>
          <a:xfrm>
            <a:off x="4913905" y="1512850"/>
            <a:ext cx="180600" cy="503100"/>
          </a:xfrm>
          <a:prstGeom prst="rect">
            <a:avLst/>
          </a:prstGeom>
          <a:solidFill>
            <a:srgbClr val="8F2E03">
              <a:alpha val="6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grpSp>
        <p:nvGrpSpPr>
          <p:cNvPr id="248" name="Google Shape;248;p34"/>
          <p:cNvGrpSpPr/>
          <p:nvPr/>
        </p:nvGrpSpPr>
        <p:grpSpPr>
          <a:xfrm>
            <a:off x="0" y="0"/>
            <a:ext cx="9144000" cy="5143500"/>
            <a:chOff x="0" y="0"/>
            <a:chExt cx="9144000" cy="5143500"/>
          </a:xfrm>
        </p:grpSpPr>
        <p:sp>
          <p:nvSpPr>
            <p:cNvPr id="249" name="Google Shape;249;p34"/>
            <p:cNvSpPr/>
            <p:nvPr/>
          </p:nvSpPr>
          <p:spPr>
            <a:xfrm>
              <a:off x="0" y="0"/>
              <a:ext cx="9144000" cy="5143500"/>
            </a:xfrm>
            <a:prstGeom prst="rect">
              <a:avLst/>
            </a:prstGeom>
            <a:solidFill>
              <a:srgbClr val="D9D9D9">
                <a:alpha val="4745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250" name="Google Shape;250;p34"/>
            <p:cNvPicPr preferRelativeResize="0"/>
            <p:nvPr/>
          </p:nvPicPr>
          <p:blipFill rotWithShape="1">
            <a:blip r:embed="rId3">
              <a:alphaModFix/>
            </a:blip>
            <a:srcRect b="10550" l="0" r="0" t="10535"/>
            <a:stretch/>
          </p:blipFill>
          <p:spPr>
            <a:xfrm>
              <a:off x="0" y="0"/>
              <a:ext cx="9144000" cy="5143500"/>
            </a:xfrm>
            <a:prstGeom prst="rect">
              <a:avLst/>
            </a:prstGeom>
            <a:noFill/>
            <a:ln>
              <a:noFill/>
            </a:ln>
          </p:spPr>
        </p:pic>
        <p:sp>
          <p:nvSpPr>
            <p:cNvPr id="251" name="Google Shape;251;p34"/>
            <p:cNvSpPr/>
            <p:nvPr/>
          </p:nvSpPr>
          <p:spPr>
            <a:xfrm>
              <a:off x="0" y="0"/>
              <a:ext cx="9144000" cy="5143500"/>
            </a:xfrm>
            <a:prstGeom prst="rect">
              <a:avLst/>
            </a:prstGeom>
            <a:solidFill>
              <a:srgbClr val="903319">
                <a:alpha val="419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34"/>
          <p:cNvSpPr/>
          <p:nvPr/>
        </p:nvSpPr>
        <p:spPr>
          <a:xfrm>
            <a:off x="581193" y="985800"/>
            <a:ext cx="7829400" cy="31719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53" name="Google Shape;253;p34"/>
          <p:cNvSpPr txBox="1"/>
          <p:nvPr/>
        </p:nvSpPr>
        <p:spPr>
          <a:xfrm>
            <a:off x="1281119" y="2514563"/>
            <a:ext cx="6581700" cy="661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GB" sz="1700">
                <a:latin typeface="Helvetica Neue"/>
                <a:ea typeface="Helvetica Neue"/>
                <a:cs typeface="Helvetica Neue"/>
                <a:sym typeface="Helvetica Neue"/>
              </a:rPr>
              <a:t>To understand </a:t>
            </a:r>
            <a:r>
              <a:rPr b="1" lang="en-GB" sz="1700">
                <a:solidFill>
                  <a:schemeClr val="dk1"/>
                </a:solidFill>
                <a:latin typeface="Helvetica Neue"/>
                <a:ea typeface="Helvetica Neue"/>
                <a:cs typeface="Helvetica Neue"/>
                <a:sym typeface="Helvetica Neue"/>
              </a:rPr>
              <a:t>how Gen Z makes sense of online information in order to help reduce their receptivity to misinformation</a:t>
            </a:r>
            <a:r>
              <a:rPr b="1" lang="en-GB" sz="1700">
                <a:solidFill>
                  <a:schemeClr val="dk1"/>
                </a:solidFill>
                <a:latin typeface="Helvetica Neue"/>
                <a:ea typeface="Helvetica Neue"/>
                <a:cs typeface="Helvetica Neue"/>
                <a:sym typeface="Helvetica Neue"/>
              </a:rPr>
              <a:t>.</a:t>
            </a:r>
            <a:endParaRPr b="1" sz="1700">
              <a:latin typeface="Helvetica Neue"/>
              <a:ea typeface="Helvetica Neue"/>
              <a:cs typeface="Helvetica Neue"/>
              <a:sym typeface="Helvetica Neue"/>
            </a:endParaRPr>
          </a:p>
        </p:txBody>
      </p:sp>
      <p:cxnSp>
        <p:nvCxnSpPr>
          <p:cNvPr id="254" name="Google Shape;254;p34"/>
          <p:cNvCxnSpPr/>
          <p:nvPr/>
        </p:nvCxnSpPr>
        <p:spPr>
          <a:xfrm>
            <a:off x="3287376" y="1920338"/>
            <a:ext cx="2569200" cy="0"/>
          </a:xfrm>
          <a:prstGeom prst="straightConnector1">
            <a:avLst/>
          </a:prstGeom>
          <a:noFill/>
          <a:ln cap="flat" cmpd="sng" w="9525">
            <a:solidFill>
              <a:schemeClr val="dk2"/>
            </a:solidFill>
            <a:prstDash val="solid"/>
            <a:round/>
            <a:headEnd len="med" w="med" type="none"/>
            <a:tailEnd len="med" w="med" type="none"/>
          </a:ln>
        </p:spPr>
      </p:cxnSp>
      <p:sp>
        <p:nvSpPr>
          <p:cNvPr id="255" name="Google Shape;255;p34"/>
          <p:cNvSpPr/>
          <p:nvPr/>
        </p:nvSpPr>
        <p:spPr>
          <a:xfrm>
            <a:off x="4073636" y="1828875"/>
            <a:ext cx="1050900" cy="183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12000"/>
              </a:lnSpc>
              <a:spcBef>
                <a:spcPts val="0"/>
              </a:spcBef>
              <a:spcAft>
                <a:spcPts val="0"/>
              </a:spcAft>
              <a:buClr>
                <a:schemeClr val="dk1"/>
              </a:buClr>
              <a:buSzPts val="600"/>
              <a:buFont typeface="Helvetica Neue"/>
              <a:buNone/>
            </a:pPr>
            <a:r>
              <a:rPr b="1" lang="en-GB" sz="800">
                <a:solidFill>
                  <a:schemeClr val="dk1"/>
                </a:solidFill>
                <a:latin typeface="Helvetica Neue"/>
                <a:ea typeface="Helvetica Neue"/>
                <a:cs typeface="Helvetica Neue"/>
                <a:sym typeface="Helvetica Neue"/>
              </a:rPr>
              <a:t>MISSION</a:t>
            </a:r>
            <a:endParaRPr b="0" i="0" sz="800" u="none" cap="none" strike="noStrike">
              <a:solidFill>
                <a:srgbClr val="000000"/>
              </a:solidFill>
              <a:latin typeface="Arial"/>
              <a:ea typeface="Arial"/>
              <a:cs typeface="Arial"/>
              <a:sym typeface="Arial"/>
            </a:endParaRPr>
          </a:p>
        </p:txBody>
      </p:sp>
      <p:sp>
        <p:nvSpPr>
          <p:cNvPr id="256" name="Google Shape;256;p34"/>
          <p:cNvSpPr txBox="1"/>
          <p:nvPr>
            <p:ph idx="12" type="sldNum"/>
          </p:nvPr>
        </p:nvSpPr>
        <p:spPr>
          <a:xfrm>
            <a:off x="4500562" y="4905375"/>
            <a:ext cx="138300" cy="140400"/>
          </a:xfrm>
          <a:prstGeom prst="rect">
            <a:avLst/>
          </a:prstGeom>
        </p:spPr>
        <p:txBody>
          <a:bodyPr anchorCtr="0" anchor="b" bIns="19050" lIns="19050" spcFirstLastPara="1" rIns="19050" wrap="square" tIns="19050">
            <a:normAutofit lnSpcReduction="20000"/>
          </a:bodyPr>
          <a:lstStyle/>
          <a:p>
            <a:pPr indent="0" lvl="0" marL="0" rtl="0" algn="ctr">
              <a:spcBef>
                <a:spcPts val="0"/>
              </a:spcBef>
              <a:spcAft>
                <a:spcPts val="0"/>
              </a:spcAft>
              <a:buClr>
                <a:srgbClr val="000000"/>
              </a:buClr>
              <a:buSzPts val="700"/>
              <a:buFont typeface="Helvetica Neue"/>
              <a:buNone/>
            </a:pPr>
            <a:fld id="{00000000-1234-1234-1234-123412341234}" type="slidenum">
              <a:rPr lang="en-GB"/>
              <a:t>‹#›</a:t>
            </a:fld>
            <a:endParaRPr sz="10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id="679" name="Google Shape;679;p61"/>
          <p:cNvPicPr preferRelativeResize="0"/>
          <p:nvPr/>
        </p:nvPicPr>
        <p:blipFill rotWithShape="1">
          <a:blip r:embed="rId3">
            <a:alphaModFix/>
          </a:blip>
          <a:srcRect b="12131" l="50000" r="0" t="47321"/>
          <a:stretch/>
        </p:blipFill>
        <p:spPr>
          <a:xfrm>
            <a:off x="4571999" y="0"/>
            <a:ext cx="4571999" cy="5143501"/>
          </a:xfrm>
          <a:prstGeom prst="rect">
            <a:avLst/>
          </a:prstGeom>
          <a:noFill/>
          <a:ln>
            <a:noFill/>
          </a:ln>
        </p:spPr>
      </p:pic>
      <p:sp>
        <p:nvSpPr>
          <p:cNvPr id="680" name="Google Shape;680;p61"/>
          <p:cNvSpPr/>
          <p:nvPr/>
        </p:nvSpPr>
        <p:spPr>
          <a:xfrm>
            <a:off x="5047350" y="784500"/>
            <a:ext cx="3621300" cy="3574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81" name="Google Shape;681;p61"/>
          <p:cNvSpPr txBox="1"/>
          <p:nvPr/>
        </p:nvSpPr>
        <p:spPr>
          <a:xfrm>
            <a:off x="754950" y="2229750"/>
            <a:ext cx="3621300" cy="684000"/>
          </a:xfrm>
          <a:prstGeom prst="rect">
            <a:avLst/>
          </a:prstGeom>
          <a:noFill/>
          <a:ln>
            <a:noFill/>
          </a:ln>
        </p:spPr>
        <p:txBody>
          <a:bodyPr anchorCtr="0" anchor="t" bIns="34275" lIns="68575" spcFirstLastPara="1" rIns="68575" wrap="square" tIns="34275">
            <a:noAutofit/>
          </a:bodyPr>
          <a:lstStyle/>
          <a:p>
            <a:pPr indent="0" lvl="0" marL="0" rtl="0" algn="l">
              <a:lnSpc>
                <a:spcPct val="120000"/>
              </a:lnSpc>
              <a:spcBef>
                <a:spcPts val="0"/>
              </a:spcBef>
              <a:spcAft>
                <a:spcPts val="0"/>
              </a:spcAft>
              <a:buClr>
                <a:schemeClr val="dk1"/>
              </a:buClr>
              <a:buSzPts val="1100"/>
              <a:buFont typeface="Arial"/>
              <a:buNone/>
            </a:pPr>
            <a:r>
              <a:rPr lang="en-GB" sz="2400">
                <a:solidFill>
                  <a:schemeClr val="dk1"/>
                </a:solidFill>
                <a:latin typeface="Helvetica Neue Light"/>
                <a:ea typeface="Helvetica Neue Light"/>
                <a:cs typeface="Helvetica Neue Light"/>
                <a:sym typeface="Helvetica Neue Light"/>
              </a:rPr>
              <a:t>Mapping info sensibility journeys</a:t>
            </a:r>
            <a:endParaRPr sz="2400">
              <a:solidFill>
                <a:schemeClr val="dk1"/>
              </a:solidFill>
              <a:latin typeface="Helvetica Neue Light"/>
              <a:ea typeface="Helvetica Neue Light"/>
              <a:cs typeface="Helvetica Neue Light"/>
              <a:sym typeface="Helvetica Neue Light"/>
            </a:endParaRPr>
          </a:p>
          <a:p>
            <a:pPr indent="0" lvl="0" marL="0" rtl="0" algn="l">
              <a:lnSpc>
                <a:spcPct val="120000"/>
              </a:lnSpc>
              <a:spcBef>
                <a:spcPts val="0"/>
              </a:spcBef>
              <a:spcAft>
                <a:spcPts val="0"/>
              </a:spcAft>
              <a:buClr>
                <a:schemeClr val="dk1"/>
              </a:buClr>
              <a:buSzPts val="1100"/>
              <a:buFont typeface="Arial"/>
              <a:buNone/>
            </a:pPr>
            <a:r>
              <a:t/>
            </a:r>
            <a:endParaRPr sz="2400">
              <a:solidFill>
                <a:schemeClr val="dk1"/>
              </a:solidFill>
              <a:latin typeface="Helvetica Neue Light"/>
              <a:ea typeface="Helvetica Neue Light"/>
              <a:cs typeface="Helvetica Neue Light"/>
              <a:sym typeface="Helvetica Neue Light"/>
            </a:endParaRPr>
          </a:p>
        </p:txBody>
      </p:sp>
      <p:sp>
        <p:nvSpPr>
          <p:cNvPr id="682" name="Google Shape;682;p61"/>
          <p:cNvSpPr txBox="1"/>
          <p:nvPr/>
        </p:nvSpPr>
        <p:spPr>
          <a:xfrm>
            <a:off x="5246578" y="1468975"/>
            <a:ext cx="3222900" cy="7851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GB" sz="1300">
                <a:solidFill>
                  <a:srgbClr val="434343"/>
                </a:solidFill>
                <a:latin typeface="Helvetica Neue"/>
                <a:ea typeface="Helvetica Neue"/>
                <a:cs typeface="Helvetica Neue"/>
                <a:sym typeface="Helvetica Neue"/>
              </a:rPr>
              <a:t>What do the information journeys of </a:t>
            </a:r>
            <a:br>
              <a:rPr lang="en-GB" sz="1300">
                <a:solidFill>
                  <a:srgbClr val="434343"/>
                </a:solidFill>
                <a:latin typeface="Helvetica Neue"/>
                <a:ea typeface="Helvetica Neue"/>
                <a:cs typeface="Helvetica Neue"/>
                <a:sym typeface="Helvetica Neue"/>
              </a:rPr>
            </a:br>
            <a:r>
              <a:rPr lang="en-GB" sz="1300">
                <a:solidFill>
                  <a:srgbClr val="434343"/>
                </a:solidFill>
                <a:latin typeface="Helvetica Neue"/>
                <a:ea typeface="Helvetica Neue"/>
                <a:cs typeface="Helvetica Neue"/>
                <a:sym typeface="Helvetica Neue"/>
              </a:rPr>
              <a:t>Gen Zers look like?</a:t>
            </a:r>
            <a:endParaRPr sz="1300">
              <a:solidFill>
                <a:srgbClr val="434343"/>
              </a:solidFill>
              <a:latin typeface="Helvetica Neue"/>
              <a:ea typeface="Helvetica Neue"/>
              <a:cs typeface="Helvetica Neue"/>
              <a:sym typeface="Helvetica Neue"/>
            </a:endParaRPr>
          </a:p>
        </p:txBody>
      </p:sp>
      <p:sp>
        <p:nvSpPr>
          <p:cNvPr id="683" name="Google Shape;683;p61"/>
          <p:cNvSpPr/>
          <p:nvPr/>
        </p:nvSpPr>
        <p:spPr>
          <a:xfrm>
            <a:off x="5949856" y="1209775"/>
            <a:ext cx="1824000" cy="183000"/>
          </a:xfrm>
          <a:prstGeom prst="rect">
            <a:avLst/>
          </a:prstGeom>
          <a:solidFill>
            <a:srgbClr val="FFFFFF"/>
          </a:solidFill>
          <a:ln>
            <a:noFill/>
          </a:ln>
        </p:spPr>
        <p:txBody>
          <a:bodyPr anchorCtr="0" anchor="ctr" bIns="34275" lIns="68575" spcFirstLastPara="1" rIns="68575" wrap="square" tIns="34275">
            <a:noAutofit/>
          </a:bodyPr>
          <a:lstStyle/>
          <a:p>
            <a:pPr indent="0" lvl="0" marL="0" rtl="0" algn="ctr">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KEY QUESTION</a:t>
            </a:r>
            <a:endParaRPr b="0" i="0" sz="800" u="none" cap="none" strike="noStrike">
              <a:solidFill>
                <a:srgbClr val="434343"/>
              </a:solidFill>
              <a:latin typeface="Arial"/>
              <a:ea typeface="Arial"/>
              <a:cs typeface="Arial"/>
              <a:sym typeface="Arial"/>
            </a:endParaRPr>
          </a:p>
        </p:txBody>
      </p:sp>
      <p:sp>
        <p:nvSpPr>
          <p:cNvPr id="684" name="Google Shape;684;p61"/>
          <p:cNvSpPr txBox="1"/>
          <p:nvPr/>
        </p:nvSpPr>
        <p:spPr>
          <a:xfrm>
            <a:off x="5209200" y="3105650"/>
            <a:ext cx="3297600" cy="976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100"/>
              <a:buFont typeface="Arial"/>
              <a:buNone/>
            </a:pPr>
            <a:r>
              <a:rPr lang="en-GB" sz="1300">
                <a:solidFill>
                  <a:srgbClr val="434343"/>
                </a:solidFill>
                <a:latin typeface="Helvetica Neue"/>
                <a:ea typeface="Helvetica Neue"/>
                <a:cs typeface="Helvetica Neue"/>
                <a:sym typeface="Helvetica Neue"/>
              </a:rPr>
              <a:t>Gen Z info journeys are </a:t>
            </a:r>
            <a:r>
              <a:rPr b="1" lang="en-GB" sz="1300">
                <a:solidFill>
                  <a:srgbClr val="434343"/>
                </a:solidFill>
                <a:latin typeface="Helvetica Neue"/>
                <a:ea typeface="Helvetica Neue"/>
                <a:cs typeface="Helvetica Neue"/>
                <a:sym typeface="Helvetica Neue"/>
              </a:rPr>
              <a:t>non-linear</a:t>
            </a:r>
            <a:r>
              <a:rPr lang="en-GB" sz="1300">
                <a:solidFill>
                  <a:srgbClr val="434343"/>
                </a:solidFill>
                <a:latin typeface="Helvetica Neue"/>
                <a:ea typeface="Helvetica Neue"/>
                <a:cs typeface="Helvetica Neue"/>
                <a:sym typeface="Helvetica Neue"/>
              </a:rPr>
              <a:t>, since they largely encounter information rather than search for it.  </a:t>
            </a:r>
            <a:endParaRPr sz="1300">
              <a:solidFill>
                <a:srgbClr val="434343"/>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300">
              <a:solidFill>
                <a:srgbClr val="434343"/>
              </a:solidFill>
              <a:latin typeface="Helvetica Neue"/>
              <a:ea typeface="Helvetica Neue"/>
              <a:cs typeface="Helvetica Neue"/>
              <a:sym typeface="Helvetica Neue"/>
            </a:endParaRPr>
          </a:p>
        </p:txBody>
      </p:sp>
      <p:sp>
        <p:nvSpPr>
          <p:cNvPr id="685" name="Google Shape;685;p61"/>
          <p:cNvSpPr/>
          <p:nvPr/>
        </p:nvSpPr>
        <p:spPr>
          <a:xfrm>
            <a:off x="5945989" y="2846450"/>
            <a:ext cx="1824000" cy="1830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12000"/>
              </a:lnSpc>
              <a:spcBef>
                <a:spcPts val="0"/>
              </a:spcBef>
              <a:spcAft>
                <a:spcPts val="0"/>
              </a:spcAft>
              <a:buClr>
                <a:srgbClr val="000000"/>
              </a:buClr>
              <a:buSzPts val="600"/>
              <a:buFont typeface="Helvetica Neue"/>
              <a:buNone/>
            </a:pPr>
            <a:r>
              <a:rPr b="1" lang="en-GB" sz="800">
                <a:solidFill>
                  <a:srgbClr val="434343"/>
                </a:solidFill>
                <a:latin typeface="Helvetica Neue"/>
                <a:ea typeface="Helvetica Neue"/>
                <a:cs typeface="Helvetica Neue"/>
                <a:sym typeface="Helvetica Neue"/>
              </a:rPr>
              <a:t>KEY INSIGHT</a:t>
            </a:r>
            <a:endParaRPr b="1" i="0" sz="800" u="none" cap="none" strike="noStrike">
              <a:solidFill>
                <a:srgbClr val="434343"/>
              </a:solidFill>
            </a:endParaRPr>
          </a:p>
        </p:txBody>
      </p:sp>
      <p:sp>
        <p:nvSpPr>
          <p:cNvPr id="686" name="Google Shape;686;p61"/>
          <p:cNvSpPr/>
          <p:nvPr/>
        </p:nvSpPr>
        <p:spPr>
          <a:xfrm>
            <a:off x="754956" y="1951625"/>
            <a:ext cx="1824000" cy="183000"/>
          </a:xfrm>
          <a:prstGeom prst="rect">
            <a:avLst/>
          </a:prstGeom>
          <a:solidFill>
            <a:srgbClr val="FFFFFF"/>
          </a:solid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07 |</a:t>
            </a:r>
            <a:endParaRPr b="0" i="0" sz="800" u="none" cap="none" strike="noStrike">
              <a:solidFill>
                <a:srgbClr val="434343"/>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62"/>
          <p:cNvSpPr/>
          <p:nvPr/>
        </p:nvSpPr>
        <p:spPr>
          <a:xfrm>
            <a:off x="761557" y="400050"/>
            <a:ext cx="2722200" cy="183000"/>
          </a:xfrm>
          <a:prstGeom prst="rect">
            <a:avLst/>
          </a:prstGeom>
          <a:noFill/>
          <a:ln>
            <a:noFill/>
          </a:ln>
        </p:spPr>
        <p:txBody>
          <a:bodyPr anchorCtr="0" anchor="ctr" bIns="34275" lIns="68575" spcFirstLastPara="1" rIns="68575" wrap="square" tIns="34275">
            <a:noAutofit/>
          </a:bodyPr>
          <a:lstStyle/>
          <a:p>
            <a:pPr indent="0" lvl="0" marL="0" marR="0" rtl="0" algn="l">
              <a:lnSpc>
                <a:spcPct val="112000"/>
              </a:lnSpc>
              <a:spcBef>
                <a:spcPts val="0"/>
              </a:spcBef>
              <a:spcAft>
                <a:spcPts val="0"/>
              </a:spcAft>
              <a:buNone/>
            </a:pPr>
            <a:r>
              <a:rPr b="1" lang="en-GB" sz="800">
                <a:solidFill>
                  <a:srgbClr val="434343"/>
                </a:solidFill>
                <a:latin typeface="Helvetica Neue"/>
                <a:ea typeface="Helvetica Neue"/>
                <a:cs typeface="Helvetica Neue"/>
                <a:sym typeface="Helvetica Neue"/>
              </a:rPr>
              <a:t>7 | MAPPING INFO SENSIBILITY JOURNEYS</a:t>
            </a:r>
            <a:endParaRPr b="1" sz="800">
              <a:solidFill>
                <a:srgbClr val="434343"/>
              </a:solidFill>
              <a:latin typeface="Helvetica Neue"/>
              <a:ea typeface="Helvetica Neue"/>
              <a:cs typeface="Helvetica Neue"/>
              <a:sym typeface="Helvetica Neue"/>
            </a:endParaRPr>
          </a:p>
        </p:txBody>
      </p:sp>
      <p:sp>
        <p:nvSpPr>
          <p:cNvPr id="692" name="Google Shape;692;p62"/>
          <p:cNvSpPr txBox="1"/>
          <p:nvPr/>
        </p:nvSpPr>
        <p:spPr>
          <a:xfrm>
            <a:off x="754949" y="638525"/>
            <a:ext cx="7801800" cy="684000"/>
          </a:xfrm>
          <a:prstGeom prst="rect">
            <a:avLst/>
          </a:prstGeom>
          <a:noFill/>
          <a:ln>
            <a:noFill/>
          </a:ln>
        </p:spPr>
        <p:txBody>
          <a:bodyPr anchorCtr="0" anchor="t" bIns="34275" lIns="68575" spcFirstLastPara="1" rIns="68575" wrap="square" tIns="34275">
            <a:noAutofit/>
          </a:bodyPr>
          <a:lstStyle/>
          <a:p>
            <a:pPr indent="0" lvl="0" marL="0" rtl="0" algn="l">
              <a:lnSpc>
                <a:spcPct val="120000"/>
              </a:lnSpc>
              <a:spcBef>
                <a:spcPts val="0"/>
              </a:spcBef>
              <a:spcAft>
                <a:spcPts val="0"/>
              </a:spcAft>
              <a:buClr>
                <a:schemeClr val="dk1"/>
              </a:buClr>
              <a:buSzPts val="1100"/>
              <a:buFont typeface="Arial"/>
              <a:buNone/>
            </a:pPr>
            <a:r>
              <a:rPr lang="en-GB" sz="1500">
                <a:solidFill>
                  <a:schemeClr val="dk1"/>
                </a:solidFill>
                <a:latin typeface="Helvetica Neue Light"/>
                <a:ea typeface="Helvetica Neue Light"/>
                <a:cs typeface="Helvetica Neue Light"/>
                <a:sym typeface="Helvetica Neue Light"/>
              </a:rPr>
              <a:t>Gen Z information journeys function as interconnected </a:t>
            </a:r>
            <a:r>
              <a:rPr b="1" lang="en-GB" sz="1500">
                <a:solidFill>
                  <a:schemeClr val="dk1"/>
                </a:solidFill>
                <a:latin typeface="Helvetica Neue"/>
                <a:ea typeface="Helvetica Neue"/>
                <a:cs typeface="Helvetica Neue"/>
                <a:sym typeface="Helvetica Neue"/>
              </a:rPr>
              <a:t>force</a:t>
            </a:r>
            <a:r>
              <a:rPr b="1" lang="en-GB" sz="1500">
                <a:solidFill>
                  <a:schemeClr val="dk1"/>
                </a:solidFill>
                <a:latin typeface="Helvetica Neue"/>
                <a:ea typeface="Helvetica Neue"/>
                <a:cs typeface="Helvetica Neue"/>
                <a:sym typeface="Helvetica Neue"/>
              </a:rPr>
              <a:t>s</a:t>
            </a:r>
            <a:r>
              <a:rPr lang="en-GB" sz="1500">
                <a:solidFill>
                  <a:schemeClr val="dk1"/>
                </a:solidFill>
                <a:latin typeface="Helvetica Neue Light"/>
                <a:ea typeface="Helvetica Neue Light"/>
                <a:cs typeface="Helvetica Neue Light"/>
                <a:sym typeface="Helvetica Neue Light"/>
              </a:rPr>
              <a:t> that are </a:t>
            </a:r>
            <a:r>
              <a:rPr b="1" lang="en-GB" sz="1500">
                <a:solidFill>
                  <a:schemeClr val="dk1"/>
                </a:solidFill>
                <a:latin typeface="Helvetica Neue"/>
                <a:ea typeface="Helvetica Neue"/>
                <a:cs typeface="Helvetica Neue"/>
                <a:sym typeface="Helvetica Neue"/>
              </a:rPr>
              <a:t>unevenly weighted</a:t>
            </a:r>
            <a:r>
              <a:rPr lang="en-GB" sz="1500">
                <a:solidFill>
                  <a:schemeClr val="dk1"/>
                </a:solidFill>
                <a:latin typeface="Helvetica Neue Light"/>
                <a:ea typeface="Helvetica Neue Light"/>
                <a:cs typeface="Helvetica Neue Light"/>
                <a:sym typeface="Helvetica Neue Light"/>
              </a:rPr>
              <a:t>, depending on the value of the topic and how they apply their heuristics in relation to it </a:t>
            </a:r>
            <a:endParaRPr sz="1500">
              <a:solidFill>
                <a:schemeClr val="dk1"/>
              </a:solidFill>
              <a:latin typeface="Helvetica Neue Light"/>
              <a:ea typeface="Helvetica Neue Light"/>
              <a:cs typeface="Helvetica Neue Light"/>
              <a:sym typeface="Helvetica Neue Light"/>
            </a:endParaRPr>
          </a:p>
        </p:txBody>
      </p:sp>
      <p:grpSp>
        <p:nvGrpSpPr>
          <p:cNvPr id="693" name="Google Shape;693;p62"/>
          <p:cNvGrpSpPr/>
          <p:nvPr/>
        </p:nvGrpSpPr>
        <p:grpSpPr>
          <a:xfrm>
            <a:off x="5930019" y="2426703"/>
            <a:ext cx="1878373" cy="1825096"/>
            <a:chOff x="1446148" y="1916765"/>
            <a:chExt cx="2289303" cy="2224370"/>
          </a:xfrm>
        </p:grpSpPr>
        <p:grpSp>
          <p:nvGrpSpPr>
            <p:cNvPr id="694" name="Google Shape;694;p62"/>
            <p:cNvGrpSpPr/>
            <p:nvPr/>
          </p:nvGrpSpPr>
          <p:grpSpPr>
            <a:xfrm>
              <a:off x="2323333" y="3476023"/>
              <a:ext cx="502105" cy="665112"/>
              <a:chOff x="5765950" y="1514831"/>
              <a:chExt cx="2137525" cy="2831469"/>
            </a:xfrm>
          </p:grpSpPr>
          <p:pic>
            <p:nvPicPr>
              <p:cNvPr id="695" name="Google Shape;695;p62"/>
              <p:cNvPicPr preferRelativeResize="0"/>
              <p:nvPr/>
            </p:nvPicPr>
            <p:blipFill rotWithShape="1">
              <a:blip r:embed="rId3">
                <a:alphaModFix/>
              </a:blip>
              <a:srcRect b="23560" l="10643" r="11268" t="5432"/>
              <a:stretch/>
            </p:blipFill>
            <p:spPr>
              <a:xfrm>
                <a:off x="5765950" y="2402475"/>
                <a:ext cx="2137525" cy="1943825"/>
              </a:xfrm>
              <a:prstGeom prst="rect">
                <a:avLst/>
              </a:prstGeom>
              <a:noFill/>
              <a:ln>
                <a:noFill/>
              </a:ln>
            </p:spPr>
          </p:pic>
          <p:pic>
            <p:nvPicPr>
              <p:cNvPr id="696" name="Google Shape;696;p62"/>
              <p:cNvPicPr preferRelativeResize="0"/>
              <p:nvPr/>
            </p:nvPicPr>
            <p:blipFill rotWithShape="1">
              <a:blip r:embed="rId4">
                <a:alphaModFix/>
              </a:blip>
              <a:srcRect b="19126" l="12317" r="11363" t="0"/>
              <a:stretch/>
            </p:blipFill>
            <p:spPr>
              <a:xfrm>
                <a:off x="5836926" y="1514831"/>
                <a:ext cx="1087770" cy="1152632"/>
              </a:xfrm>
              <a:prstGeom prst="rect">
                <a:avLst/>
              </a:prstGeom>
              <a:noFill/>
              <a:ln>
                <a:noFill/>
              </a:ln>
            </p:spPr>
          </p:pic>
        </p:grpSp>
        <p:pic>
          <p:nvPicPr>
            <p:cNvPr id="697" name="Google Shape;697;p62"/>
            <p:cNvPicPr preferRelativeResize="0"/>
            <p:nvPr/>
          </p:nvPicPr>
          <p:blipFill rotWithShape="1">
            <a:blip r:embed="rId5">
              <a:alphaModFix/>
            </a:blip>
            <a:srcRect b="27444" l="8877" r="6333" t="6535"/>
            <a:stretch/>
          </p:blipFill>
          <p:spPr>
            <a:xfrm>
              <a:off x="3096486" y="2665354"/>
              <a:ext cx="638965" cy="497502"/>
            </a:xfrm>
            <a:prstGeom prst="rect">
              <a:avLst/>
            </a:prstGeom>
            <a:noFill/>
            <a:ln>
              <a:noFill/>
            </a:ln>
          </p:spPr>
        </p:pic>
        <p:pic>
          <p:nvPicPr>
            <p:cNvPr id="698" name="Google Shape;698;p62"/>
            <p:cNvPicPr preferRelativeResize="0"/>
            <p:nvPr/>
          </p:nvPicPr>
          <p:blipFill rotWithShape="1">
            <a:blip r:embed="rId6">
              <a:alphaModFix/>
            </a:blip>
            <a:srcRect b="14864" l="8689" r="11367" t="0"/>
            <a:stretch/>
          </p:blipFill>
          <p:spPr>
            <a:xfrm>
              <a:off x="2397606" y="1916765"/>
              <a:ext cx="354223" cy="377221"/>
            </a:xfrm>
            <a:prstGeom prst="rect">
              <a:avLst/>
            </a:prstGeom>
            <a:noFill/>
            <a:ln>
              <a:noFill/>
            </a:ln>
          </p:spPr>
        </p:pic>
        <p:pic>
          <p:nvPicPr>
            <p:cNvPr id="699" name="Google Shape;699;p62"/>
            <p:cNvPicPr preferRelativeResize="0"/>
            <p:nvPr/>
          </p:nvPicPr>
          <p:blipFill rotWithShape="1">
            <a:blip r:embed="rId7">
              <a:alphaModFix/>
            </a:blip>
            <a:srcRect b="18685" l="9092" r="9653" t="0"/>
            <a:stretch/>
          </p:blipFill>
          <p:spPr>
            <a:xfrm>
              <a:off x="1446200" y="2663224"/>
              <a:ext cx="502126" cy="501770"/>
            </a:xfrm>
            <a:prstGeom prst="rect">
              <a:avLst/>
            </a:prstGeom>
            <a:noFill/>
            <a:ln>
              <a:noFill/>
            </a:ln>
          </p:spPr>
        </p:pic>
        <p:sp>
          <p:nvSpPr>
            <p:cNvPr id="700" name="Google Shape;700;p62"/>
            <p:cNvSpPr/>
            <p:nvPr/>
          </p:nvSpPr>
          <p:spPr>
            <a:xfrm rot="-5400000">
              <a:off x="1656863" y="1999042"/>
              <a:ext cx="1234200" cy="1234200"/>
            </a:xfrm>
            <a:prstGeom prst="arc">
              <a:avLst>
                <a:gd fmla="val 16200000" name="adj1"/>
                <a:gd fmla="val 0" name="adj2"/>
              </a:avLst>
            </a:prstGeom>
            <a:noFill/>
            <a:ln cap="flat" cmpd="sng" w="9525">
              <a:solidFill>
                <a:schemeClr val="dk2"/>
              </a:solidFill>
              <a:prstDash val="solid"/>
              <a:round/>
              <a:headEnd len="sm" w="sm" type="stealth"/>
              <a:tailEnd len="sm" w="sm"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2"/>
            <p:cNvSpPr/>
            <p:nvPr/>
          </p:nvSpPr>
          <p:spPr>
            <a:xfrm>
              <a:off x="2207863" y="1999042"/>
              <a:ext cx="1234200" cy="1234200"/>
            </a:xfrm>
            <a:prstGeom prst="arc">
              <a:avLst>
                <a:gd fmla="val 16200000" name="adj1"/>
                <a:gd fmla="val 0" name="adj2"/>
              </a:avLst>
            </a:prstGeom>
            <a:noFill/>
            <a:ln cap="flat" cmpd="sng" w="9525">
              <a:solidFill>
                <a:schemeClr val="dk2"/>
              </a:solidFill>
              <a:prstDash val="solid"/>
              <a:round/>
              <a:headEnd len="sm" w="sm" type="stealth"/>
              <a:tailEnd len="sm" w="sm"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2"/>
            <p:cNvSpPr/>
            <p:nvPr/>
          </p:nvSpPr>
          <p:spPr>
            <a:xfrm rot="5400000">
              <a:off x="2207863" y="2610892"/>
              <a:ext cx="1234200" cy="1234200"/>
            </a:xfrm>
            <a:prstGeom prst="arc">
              <a:avLst>
                <a:gd fmla="val 16200000" name="adj1"/>
                <a:gd fmla="val 0" name="adj2"/>
              </a:avLst>
            </a:prstGeom>
            <a:noFill/>
            <a:ln cap="flat" cmpd="sng" w="9525">
              <a:solidFill>
                <a:schemeClr val="dk2"/>
              </a:solidFill>
              <a:prstDash val="solid"/>
              <a:round/>
              <a:headEnd len="sm" w="sm" type="stealth"/>
              <a:tailEnd len="sm" w="sm"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2"/>
            <p:cNvSpPr/>
            <p:nvPr/>
          </p:nvSpPr>
          <p:spPr>
            <a:xfrm rot="10800000">
              <a:off x="1656863" y="2610892"/>
              <a:ext cx="1234200" cy="1234200"/>
            </a:xfrm>
            <a:prstGeom prst="arc">
              <a:avLst>
                <a:gd fmla="val 16200000" name="adj1"/>
                <a:gd fmla="val 0" name="adj2"/>
              </a:avLst>
            </a:prstGeom>
            <a:noFill/>
            <a:ln cap="flat" cmpd="sng" w="9525">
              <a:solidFill>
                <a:schemeClr val="dk2"/>
              </a:solidFill>
              <a:prstDash val="solid"/>
              <a:round/>
              <a:headEnd len="sm" w="sm" type="stealth"/>
              <a:tailEnd len="sm" w="sm"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4" name="Google Shape;704;p62"/>
            <p:cNvPicPr preferRelativeResize="0"/>
            <p:nvPr/>
          </p:nvPicPr>
          <p:blipFill rotWithShape="1">
            <a:blip r:embed="rId8">
              <a:alphaModFix/>
            </a:blip>
            <a:srcRect b="18039" l="9009" r="8256" t="0"/>
            <a:stretch/>
          </p:blipFill>
          <p:spPr>
            <a:xfrm>
              <a:off x="1446148" y="2665354"/>
              <a:ext cx="502185" cy="497504"/>
            </a:xfrm>
            <a:prstGeom prst="rect">
              <a:avLst/>
            </a:prstGeom>
            <a:noFill/>
            <a:ln>
              <a:noFill/>
            </a:ln>
          </p:spPr>
        </p:pic>
      </p:grpSp>
      <p:cxnSp>
        <p:nvCxnSpPr>
          <p:cNvPr id="705" name="Google Shape;705;p62"/>
          <p:cNvCxnSpPr/>
          <p:nvPr/>
        </p:nvCxnSpPr>
        <p:spPr>
          <a:xfrm>
            <a:off x="4572000" y="1561600"/>
            <a:ext cx="0" cy="2945700"/>
          </a:xfrm>
          <a:prstGeom prst="straightConnector1">
            <a:avLst/>
          </a:prstGeom>
          <a:noFill/>
          <a:ln cap="flat" cmpd="sng" w="9525">
            <a:solidFill>
              <a:srgbClr val="A5A5A5"/>
            </a:solidFill>
            <a:prstDash val="solid"/>
            <a:miter lim="800000"/>
            <a:headEnd len="sm" w="sm" type="none"/>
            <a:tailEnd len="sm" w="sm" type="none"/>
          </a:ln>
        </p:spPr>
      </p:cxnSp>
      <p:sp>
        <p:nvSpPr>
          <p:cNvPr id="706" name="Google Shape;706;p6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E9E9E"/>
                </a:solidFill>
              </a:rPr>
              <a:t>‹#›</a:t>
            </a:fld>
            <a:endParaRPr sz="900">
              <a:solidFill>
                <a:srgbClr val="9E9E9E"/>
              </a:solidFill>
            </a:endParaRPr>
          </a:p>
        </p:txBody>
      </p:sp>
      <p:sp>
        <p:nvSpPr>
          <p:cNvPr id="707" name="Google Shape;707;p62"/>
          <p:cNvSpPr txBox="1"/>
          <p:nvPr/>
        </p:nvSpPr>
        <p:spPr>
          <a:xfrm>
            <a:off x="7745550" y="2992713"/>
            <a:ext cx="582600" cy="4617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GB" sz="900">
                <a:latin typeface="Helvetica Neue"/>
                <a:ea typeface="Helvetica Neue"/>
                <a:cs typeface="Helvetica Neue"/>
                <a:sym typeface="Helvetica Neue"/>
              </a:rPr>
              <a:t>Online</a:t>
            </a:r>
            <a:endParaRPr b="1" sz="900">
              <a:latin typeface="Helvetica Neue"/>
              <a:ea typeface="Helvetica Neue"/>
              <a:cs typeface="Helvetica Neue"/>
              <a:sym typeface="Helvetica Neue"/>
            </a:endParaRPr>
          </a:p>
          <a:p>
            <a:pPr indent="0" lvl="0" marL="0" rtl="0" algn="ctr">
              <a:spcBef>
                <a:spcPts val="0"/>
              </a:spcBef>
              <a:spcAft>
                <a:spcPts val="0"/>
              </a:spcAft>
              <a:buNone/>
            </a:pPr>
            <a:r>
              <a:rPr b="1" lang="en-GB" sz="900">
                <a:latin typeface="Helvetica Neue"/>
                <a:ea typeface="Helvetica Neue"/>
                <a:cs typeface="Helvetica Neue"/>
                <a:sym typeface="Helvetica Neue"/>
              </a:rPr>
              <a:t>Info</a:t>
            </a:r>
            <a:endParaRPr b="1" sz="900">
              <a:latin typeface="Helvetica Neue"/>
              <a:ea typeface="Helvetica Neue"/>
              <a:cs typeface="Helvetica Neue"/>
              <a:sym typeface="Helvetica Neue"/>
            </a:endParaRPr>
          </a:p>
        </p:txBody>
      </p:sp>
      <p:sp>
        <p:nvSpPr>
          <p:cNvPr id="708" name="Google Shape;708;p62"/>
          <p:cNvSpPr txBox="1"/>
          <p:nvPr/>
        </p:nvSpPr>
        <p:spPr>
          <a:xfrm>
            <a:off x="5126475" y="2992713"/>
            <a:ext cx="790200" cy="4617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GB" sz="900">
                <a:latin typeface="Helvetica Neue"/>
                <a:ea typeface="Helvetica Neue"/>
                <a:cs typeface="Helvetica Neue"/>
                <a:sym typeface="Helvetica Neue"/>
              </a:rPr>
              <a:t>Comment</a:t>
            </a:r>
            <a:endParaRPr b="1" sz="900">
              <a:latin typeface="Helvetica Neue"/>
              <a:ea typeface="Helvetica Neue"/>
              <a:cs typeface="Helvetica Neue"/>
              <a:sym typeface="Helvetica Neue"/>
            </a:endParaRPr>
          </a:p>
          <a:p>
            <a:pPr indent="0" lvl="0" marL="0" rtl="0" algn="ctr">
              <a:spcBef>
                <a:spcPts val="0"/>
              </a:spcBef>
              <a:spcAft>
                <a:spcPts val="0"/>
              </a:spcAft>
              <a:buNone/>
            </a:pPr>
            <a:r>
              <a:rPr b="1" lang="en-GB" sz="900">
                <a:latin typeface="Helvetica Neue"/>
                <a:ea typeface="Helvetica Neue"/>
                <a:cs typeface="Helvetica Neue"/>
                <a:sym typeface="Helvetica Neue"/>
              </a:rPr>
              <a:t>Sections</a:t>
            </a:r>
            <a:endParaRPr b="1" sz="900">
              <a:latin typeface="Helvetica Neue"/>
              <a:ea typeface="Helvetica Neue"/>
              <a:cs typeface="Helvetica Neue"/>
              <a:sym typeface="Helvetica Neue"/>
            </a:endParaRPr>
          </a:p>
        </p:txBody>
      </p:sp>
      <p:sp>
        <p:nvSpPr>
          <p:cNvPr id="709" name="Google Shape;709;p62"/>
          <p:cNvSpPr txBox="1"/>
          <p:nvPr/>
        </p:nvSpPr>
        <p:spPr>
          <a:xfrm>
            <a:off x="6298175" y="4281050"/>
            <a:ext cx="1078800" cy="3231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GB" sz="900">
                <a:latin typeface="Helvetica Neue"/>
                <a:ea typeface="Helvetica Neue"/>
                <a:cs typeface="Helvetica Neue"/>
                <a:sym typeface="Helvetica Neue"/>
              </a:rPr>
              <a:t>Family</a:t>
            </a:r>
            <a:endParaRPr b="1" sz="900">
              <a:latin typeface="Helvetica Neue"/>
              <a:ea typeface="Helvetica Neue"/>
              <a:cs typeface="Helvetica Neue"/>
              <a:sym typeface="Helvetica Neue"/>
            </a:endParaRPr>
          </a:p>
        </p:txBody>
      </p:sp>
      <p:sp>
        <p:nvSpPr>
          <p:cNvPr id="710" name="Google Shape;710;p62"/>
          <p:cNvSpPr txBox="1"/>
          <p:nvPr/>
        </p:nvSpPr>
        <p:spPr>
          <a:xfrm>
            <a:off x="6339725" y="2032250"/>
            <a:ext cx="982800" cy="3231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GB" sz="900">
                <a:latin typeface="Helvetica Neue"/>
                <a:ea typeface="Helvetica Neue"/>
                <a:cs typeface="Helvetica Neue"/>
                <a:sym typeface="Helvetica Neue"/>
              </a:rPr>
              <a:t>Experiences</a:t>
            </a:r>
            <a:endParaRPr b="1" sz="900">
              <a:latin typeface="Helvetica Neue"/>
              <a:ea typeface="Helvetica Neue"/>
              <a:cs typeface="Helvetica Neue"/>
              <a:sym typeface="Helvetica Neue"/>
            </a:endParaRPr>
          </a:p>
        </p:txBody>
      </p:sp>
      <p:sp>
        <p:nvSpPr>
          <p:cNvPr id="711" name="Google Shape;711;p62"/>
          <p:cNvSpPr txBox="1"/>
          <p:nvPr/>
        </p:nvSpPr>
        <p:spPr>
          <a:xfrm>
            <a:off x="772800" y="2875838"/>
            <a:ext cx="6801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999999"/>
                </a:solidFill>
                <a:latin typeface="Helvetica Neue"/>
                <a:ea typeface="Helvetica Neue"/>
                <a:cs typeface="Helvetica Neue"/>
                <a:sym typeface="Helvetica Neue"/>
              </a:rPr>
              <a:t>Question</a:t>
            </a:r>
            <a:endParaRPr b="1">
              <a:solidFill>
                <a:srgbClr val="999999"/>
              </a:solidFill>
            </a:endParaRPr>
          </a:p>
        </p:txBody>
      </p:sp>
      <p:cxnSp>
        <p:nvCxnSpPr>
          <p:cNvPr id="712" name="Google Shape;712;p62"/>
          <p:cNvCxnSpPr/>
          <p:nvPr/>
        </p:nvCxnSpPr>
        <p:spPr>
          <a:xfrm>
            <a:off x="1183425" y="3381463"/>
            <a:ext cx="2331900" cy="6000"/>
          </a:xfrm>
          <a:prstGeom prst="straightConnector1">
            <a:avLst/>
          </a:prstGeom>
          <a:noFill/>
          <a:ln cap="flat" cmpd="sng" w="9525">
            <a:solidFill>
              <a:srgbClr val="7F7F7F"/>
            </a:solidFill>
            <a:prstDash val="solid"/>
            <a:round/>
            <a:headEnd len="med" w="med" type="none"/>
            <a:tailEnd len="med" w="med" type="triangle"/>
          </a:ln>
        </p:spPr>
      </p:cxnSp>
      <p:sp>
        <p:nvSpPr>
          <p:cNvPr id="713" name="Google Shape;713;p62"/>
          <p:cNvSpPr txBox="1"/>
          <p:nvPr/>
        </p:nvSpPr>
        <p:spPr>
          <a:xfrm>
            <a:off x="3352900" y="2875838"/>
            <a:ext cx="6801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999999"/>
                </a:solidFill>
                <a:latin typeface="Helvetica Neue"/>
                <a:ea typeface="Helvetica Neue"/>
                <a:cs typeface="Helvetica Neue"/>
                <a:sym typeface="Helvetica Neue"/>
              </a:rPr>
              <a:t>Answer</a:t>
            </a:r>
            <a:endParaRPr b="1">
              <a:solidFill>
                <a:srgbClr val="999999"/>
              </a:solidFill>
            </a:endParaRPr>
          </a:p>
        </p:txBody>
      </p:sp>
      <p:sp>
        <p:nvSpPr>
          <p:cNvPr id="714" name="Google Shape;714;p62"/>
          <p:cNvSpPr txBox="1"/>
          <p:nvPr/>
        </p:nvSpPr>
        <p:spPr>
          <a:xfrm>
            <a:off x="1372625" y="3597063"/>
            <a:ext cx="8874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999999"/>
                </a:solidFill>
                <a:latin typeface="Helvetica Neue"/>
                <a:ea typeface="Helvetica Neue"/>
                <a:cs typeface="Helvetica Neue"/>
                <a:sym typeface="Helvetica Neue"/>
              </a:rPr>
              <a:t>Web search</a:t>
            </a:r>
            <a:endParaRPr>
              <a:solidFill>
                <a:srgbClr val="999999"/>
              </a:solidFill>
            </a:endParaRPr>
          </a:p>
        </p:txBody>
      </p:sp>
      <p:sp>
        <p:nvSpPr>
          <p:cNvPr id="715" name="Google Shape;715;p62"/>
          <p:cNvSpPr txBox="1"/>
          <p:nvPr/>
        </p:nvSpPr>
        <p:spPr>
          <a:xfrm>
            <a:off x="1983525" y="2871900"/>
            <a:ext cx="9828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999999"/>
                </a:solidFill>
                <a:latin typeface="Helvetica Neue"/>
                <a:ea typeface="Helvetica Neue"/>
                <a:cs typeface="Helvetica Neue"/>
                <a:sym typeface="Helvetica Neue"/>
              </a:rPr>
              <a:t>Info / content</a:t>
            </a:r>
            <a:endParaRPr b="1" sz="900">
              <a:solidFill>
                <a:srgbClr val="999999"/>
              </a:solidFill>
              <a:latin typeface="Helvetica Neue"/>
              <a:ea typeface="Helvetica Neue"/>
              <a:cs typeface="Helvetica Neue"/>
              <a:sym typeface="Helvetica Neue"/>
            </a:endParaRPr>
          </a:p>
        </p:txBody>
      </p:sp>
      <p:sp>
        <p:nvSpPr>
          <p:cNvPr id="716" name="Google Shape;716;p62"/>
          <p:cNvSpPr txBox="1"/>
          <p:nvPr/>
        </p:nvSpPr>
        <p:spPr>
          <a:xfrm>
            <a:off x="2494200" y="3597075"/>
            <a:ext cx="1186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999999"/>
                </a:solidFill>
                <a:latin typeface="Helvetica Neue"/>
                <a:ea typeface="Helvetica Neue"/>
                <a:cs typeface="Helvetica Neue"/>
                <a:sym typeface="Helvetica Neue"/>
              </a:rPr>
              <a:t>Credibility check</a:t>
            </a:r>
            <a:endParaRPr b="1" sz="900">
              <a:solidFill>
                <a:srgbClr val="999999"/>
              </a:solidFill>
              <a:latin typeface="Helvetica Neue"/>
              <a:ea typeface="Helvetica Neue"/>
              <a:cs typeface="Helvetica Neue"/>
              <a:sym typeface="Helvetica Neue"/>
            </a:endParaRPr>
          </a:p>
        </p:txBody>
      </p:sp>
      <p:grpSp>
        <p:nvGrpSpPr>
          <p:cNvPr id="717" name="Google Shape;717;p62"/>
          <p:cNvGrpSpPr/>
          <p:nvPr/>
        </p:nvGrpSpPr>
        <p:grpSpPr>
          <a:xfrm>
            <a:off x="2218726" y="3122408"/>
            <a:ext cx="505200" cy="505200"/>
            <a:chOff x="1081726" y="3331758"/>
            <a:chExt cx="505200" cy="505200"/>
          </a:xfrm>
        </p:grpSpPr>
        <p:sp>
          <p:nvSpPr>
            <p:cNvPr id="718" name="Google Shape;718;p62"/>
            <p:cNvSpPr/>
            <p:nvPr/>
          </p:nvSpPr>
          <p:spPr>
            <a:xfrm flipH="1" rot="-2165417">
              <a:off x="1153529" y="3403561"/>
              <a:ext cx="361593" cy="361593"/>
            </a:xfrm>
            <a:prstGeom prst="chord">
              <a:avLst>
                <a:gd fmla="val 1220138" name="adj1"/>
                <a:gd fmla="val 15915465" name="adj2"/>
              </a:avLst>
            </a:prstGeom>
            <a:solidFill>
              <a:schemeClr val="lt1"/>
            </a:solidFill>
            <a:ln cap="flat" cmpd="sng" w="9525">
              <a:solidFill>
                <a:srgbClr val="B97D6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2"/>
            <p:cNvSpPr/>
            <p:nvPr/>
          </p:nvSpPr>
          <p:spPr>
            <a:xfrm>
              <a:off x="1153373" y="3403810"/>
              <a:ext cx="361800" cy="361800"/>
            </a:xfrm>
            <a:prstGeom prst="chord">
              <a:avLst>
                <a:gd fmla="val 5399737" name="adj1"/>
                <a:gd fmla="val 16200000" name="adj2"/>
              </a:avLst>
            </a:prstGeom>
            <a:solidFill>
              <a:srgbClr val="B97D62"/>
            </a:solidFill>
            <a:ln cap="flat" cmpd="sng" w="19050">
              <a:solidFill>
                <a:srgbClr val="B97D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62"/>
          <p:cNvGrpSpPr/>
          <p:nvPr/>
        </p:nvGrpSpPr>
        <p:grpSpPr>
          <a:xfrm>
            <a:off x="2813928" y="3122408"/>
            <a:ext cx="505200" cy="505200"/>
            <a:chOff x="1806828" y="3539033"/>
            <a:chExt cx="505200" cy="505200"/>
          </a:xfrm>
        </p:grpSpPr>
        <p:sp>
          <p:nvSpPr>
            <p:cNvPr id="721" name="Google Shape;721;p62"/>
            <p:cNvSpPr/>
            <p:nvPr/>
          </p:nvSpPr>
          <p:spPr>
            <a:xfrm flipH="1" rot="-2165417">
              <a:off x="1878632" y="3610836"/>
              <a:ext cx="361593" cy="361593"/>
            </a:xfrm>
            <a:prstGeom prst="chord">
              <a:avLst>
                <a:gd fmla="val 1220138" name="adj1"/>
                <a:gd fmla="val 15915465" name="adj2"/>
              </a:avLst>
            </a:prstGeom>
            <a:solidFill>
              <a:schemeClr val="lt1"/>
            </a:solidFill>
            <a:ln cap="flat" cmpd="sng" w="9525">
              <a:solidFill>
                <a:srgbClr val="B97D6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2"/>
            <p:cNvSpPr/>
            <p:nvPr/>
          </p:nvSpPr>
          <p:spPr>
            <a:xfrm rot="-1366839">
              <a:off x="1878341" y="3610821"/>
              <a:ext cx="361825" cy="361825"/>
            </a:xfrm>
            <a:prstGeom prst="chord">
              <a:avLst>
                <a:gd fmla="val 5399737" name="adj1"/>
                <a:gd fmla="val 18972307" name="adj2"/>
              </a:avLst>
            </a:prstGeom>
            <a:solidFill>
              <a:srgbClr val="B97D62"/>
            </a:solidFill>
            <a:ln cap="flat" cmpd="sng" w="19050">
              <a:solidFill>
                <a:srgbClr val="B97D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 name="Google Shape;723;p62"/>
          <p:cNvSpPr/>
          <p:nvPr/>
        </p:nvSpPr>
        <p:spPr>
          <a:xfrm rot="-2700000">
            <a:off x="3511802" y="3193832"/>
            <a:ext cx="362322" cy="362322"/>
          </a:xfrm>
          <a:prstGeom prst="chord">
            <a:avLst>
              <a:gd fmla="val 5399737" name="adj1"/>
              <a:gd fmla="val 5147720" name="adj2"/>
            </a:avLst>
          </a:prstGeom>
          <a:solidFill>
            <a:srgbClr val="B97D62"/>
          </a:solidFill>
          <a:ln cap="flat" cmpd="sng" w="19050">
            <a:solidFill>
              <a:srgbClr val="B97D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2"/>
          <p:cNvSpPr/>
          <p:nvPr/>
        </p:nvSpPr>
        <p:spPr>
          <a:xfrm flipH="1" rot="-2165417">
            <a:off x="1635537" y="3194195"/>
            <a:ext cx="361593" cy="361593"/>
          </a:xfrm>
          <a:prstGeom prst="chord">
            <a:avLst>
              <a:gd fmla="val 1220138" name="adj1"/>
              <a:gd fmla="val 15915465" name="adj2"/>
            </a:avLst>
          </a:prstGeom>
          <a:solidFill>
            <a:schemeClr val="lt1"/>
          </a:solidFill>
          <a:ln cap="flat" cmpd="sng" w="9525">
            <a:solidFill>
              <a:srgbClr val="B97D6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2"/>
          <p:cNvSpPr/>
          <p:nvPr/>
        </p:nvSpPr>
        <p:spPr>
          <a:xfrm rot="899557">
            <a:off x="1621211" y="3194209"/>
            <a:ext cx="361817" cy="361817"/>
          </a:xfrm>
          <a:prstGeom prst="chord">
            <a:avLst>
              <a:gd fmla="val 5399737" name="adj1"/>
              <a:gd fmla="val 14508569" name="adj2"/>
            </a:avLst>
          </a:prstGeom>
          <a:solidFill>
            <a:srgbClr val="B97D62"/>
          </a:solidFill>
          <a:ln cap="flat" cmpd="sng" w="19050">
            <a:solidFill>
              <a:srgbClr val="B97D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2"/>
          <p:cNvSpPr/>
          <p:nvPr/>
        </p:nvSpPr>
        <p:spPr>
          <a:xfrm flipH="1" rot="-2165417">
            <a:off x="980528" y="3194210"/>
            <a:ext cx="361593" cy="361593"/>
          </a:xfrm>
          <a:prstGeom prst="chord">
            <a:avLst>
              <a:gd fmla="val 1220138" name="adj1"/>
              <a:gd fmla="val 15915465" name="adj2"/>
            </a:avLst>
          </a:prstGeom>
          <a:solidFill>
            <a:schemeClr val="lt1"/>
          </a:solidFill>
          <a:ln cap="flat" cmpd="sng" w="9525">
            <a:solidFill>
              <a:srgbClr val="B97D6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2"/>
          <p:cNvSpPr/>
          <p:nvPr/>
        </p:nvSpPr>
        <p:spPr>
          <a:xfrm rot="1508424">
            <a:off x="985772" y="3194229"/>
            <a:ext cx="361550" cy="361550"/>
          </a:xfrm>
          <a:prstGeom prst="chord">
            <a:avLst>
              <a:gd fmla="val 6066083" name="adj1"/>
              <a:gd fmla="val 12680747" name="adj2"/>
            </a:avLst>
          </a:prstGeom>
          <a:solidFill>
            <a:srgbClr val="B97D62"/>
          </a:solidFill>
          <a:ln cap="flat" cmpd="sng" w="19050">
            <a:solidFill>
              <a:srgbClr val="B97D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2"/>
          <p:cNvSpPr txBox="1"/>
          <p:nvPr/>
        </p:nvSpPr>
        <p:spPr>
          <a:xfrm>
            <a:off x="849000" y="1567900"/>
            <a:ext cx="3458700" cy="323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sz="900">
                <a:solidFill>
                  <a:srgbClr val="7F7F7F"/>
                </a:solidFill>
                <a:latin typeface="Helvetica Neue"/>
                <a:ea typeface="Helvetica Neue"/>
                <a:cs typeface="Helvetica Neue"/>
                <a:sym typeface="Helvetica Neue"/>
              </a:rPr>
              <a:t>FROM</a:t>
            </a:r>
            <a:r>
              <a:rPr b="1" lang="en-GB" sz="900">
                <a:solidFill>
                  <a:srgbClr val="7F7F7F"/>
                </a:solidFill>
                <a:latin typeface="Helvetica Neue"/>
                <a:ea typeface="Helvetica Neue"/>
                <a:cs typeface="Helvetica Neue"/>
                <a:sym typeface="Helvetica Neue"/>
              </a:rPr>
              <a:t>: Info literacy understanding of information journeys</a:t>
            </a:r>
            <a:endParaRPr>
              <a:solidFill>
                <a:srgbClr val="7F7F7F"/>
              </a:solidFill>
            </a:endParaRPr>
          </a:p>
        </p:txBody>
      </p:sp>
      <p:sp>
        <p:nvSpPr>
          <p:cNvPr id="729" name="Google Shape;729;p62"/>
          <p:cNvSpPr txBox="1"/>
          <p:nvPr/>
        </p:nvSpPr>
        <p:spPr>
          <a:xfrm>
            <a:off x="4836300" y="1561600"/>
            <a:ext cx="3808200" cy="32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chemeClr val="dk1"/>
                </a:solidFill>
                <a:latin typeface="Helvetica Neue"/>
                <a:ea typeface="Helvetica Neue"/>
                <a:cs typeface="Helvetica Neue"/>
                <a:sym typeface="Helvetica Neue"/>
              </a:rPr>
              <a:t>TO: Info sensibility understanding of information journeys</a:t>
            </a:r>
            <a:endParaRPr/>
          </a:p>
        </p:txBody>
      </p:sp>
      <p:sp>
        <p:nvSpPr>
          <p:cNvPr id="730" name="Google Shape;730;p62"/>
          <p:cNvSpPr txBox="1"/>
          <p:nvPr/>
        </p:nvSpPr>
        <p:spPr>
          <a:xfrm rot="3033">
            <a:off x="326475" y="3144155"/>
            <a:ext cx="680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900">
                <a:solidFill>
                  <a:srgbClr val="7F7F7F"/>
                </a:solidFill>
                <a:latin typeface="Helvetica Neue Light"/>
                <a:ea typeface="Helvetica Neue Light"/>
                <a:cs typeface="Helvetica Neue Light"/>
                <a:sym typeface="Helvetica Neue Light"/>
              </a:rPr>
              <a:t>–</a:t>
            </a:r>
            <a:br>
              <a:rPr i="1" lang="en-GB" sz="900">
                <a:solidFill>
                  <a:srgbClr val="7F7F7F"/>
                </a:solidFill>
                <a:latin typeface="Helvetica Neue Light"/>
                <a:ea typeface="Helvetica Neue Light"/>
                <a:cs typeface="Helvetica Neue Light"/>
                <a:sym typeface="Helvetica Neue Light"/>
              </a:rPr>
            </a:br>
            <a:r>
              <a:rPr i="1" lang="en-GB" sz="900">
                <a:solidFill>
                  <a:srgbClr val="7F7F7F"/>
                </a:solidFill>
                <a:latin typeface="Helvetica Neue Light"/>
                <a:ea typeface="Helvetica Neue Light"/>
                <a:cs typeface="Helvetica Neue Light"/>
                <a:sym typeface="Helvetica Neue Light"/>
              </a:rPr>
              <a:t>informed</a:t>
            </a:r>
            <a:endParaRPr i="1" sz="900">
              <a:solidFill>
                <a:srgbClr val="7F7F7F"/>
              </a:solidFill>
              <a:latin typeface="Helvetica Neue Light"/>
              <a:ea typeface="Helvetica Neue Light"/>
              <a:cs typeface="Helvetica Neue Light"/>
              <a:sym typeface="Helvetica Neue Light"/>
            </a:endParaRPr>
          </a:p>
        </p:txBody>
      </p:sp>
      <p:sp>
        <p:nvSpPr>
          <p:cNvPr id="731" name="Google Shape;731;p62"/>
          <p:cNvSpPr txBox="1"/>
          <p:nvPr/>
        </p:nvSpPr>
        <p:spPr>
          <a:xfrm>
            <a:off x="3883601" y="3144805"/>
            <a:ext cx="65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900">
                <a:solidFill>
                  <a:srgbClr val="7F7F7F"/>
                </a:solidFill>
                <a:latin typeface="Helvetica Neue Light"/>
                <a:ea typeface="Helvetica Neue Light"/>
                <a:cs typeface="Helvetica Neue Light"/>
                <a:sym typeface="Helvetica Neue Light"/>
              </a:rPr>
              <a:t>+</a:t>
            </a:r>
            <a:endParaRPr i="1" sz="900">
              <a:solidFill>
                <a:srgbClr val="7F7F7F"/>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i="1" lang="en-GB" sz="900">
                <a:solidFill>
                  <a:srgbClr val="7F7F7F"/>
                </a:solidFill>
                <a:latin typeface="Helvetica Neue Light"/>
                <a:ea typeface="Helvetica Neue Light"/>
                <a:cs typeface="Helvetica Neue Light"/>
                <a:sym typeface="Helvetica Neue Light"/>
              </a:rPr>
              <a:t>informed</a:t>
            </a:r>
            <a:endParaRPr i="1" sz="900">
              <a:solidFill>
                <a:srgbClr val="7F7F7F"/>
              </a:solidFill>
              <a:latin typeface="Helvetica Neue Light"/>
              <a:ea typeface="Helvetica Neue Light"/>
              <a:cs typeface="Helvetica Neue Light"/>
              <a:sym typeface="Helvetica Neue Light"/>
            </a:endParaRPr>
          </a:p>
        </p:txBody>
      </p:sp>
      <p:sp>
        <p:nvSpPr>
          <p:cNvPr id="732" name="Google Shape;732;p62"/>
          <p:cNvSpPr txBox="1"/>
          <p:nvPr/>
        </p:nvSpPr>
        <p:spPr>
          <a:xfrm>
            <a:off x="5218050" y="4562450"/>
            <a:ext cx="32799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Helvetica Neue Light"/>
                <a:ea typeface="Helvetica Neue Light"/>
                <a:cs typeface="Helvetica Neue Light"/>
                <a:sym typeface="Helvetica Neue Light"/>
              </a:rPr>
              <a:t>Users</a:t>
            </a:r>
            <a:r>
              <a:rPr lang="en-GB" sz="900">
                <a:latin typeface="Helvetica Neue Light"/>
                <a:ea typeface="Helvetica Neue Light"/>
                <a:cs typeface="Helvetica Neue Light"/>
                <a:sym typeface="Helvetica Neue Light"/>
              </a:rPr>
              <a:t> gravitate toward what </a:t>
            </a:r>
            <a:r>
              <a:rPr lang="en-GB" sz="900">
                <a:latin typeface="Helvetica Neue Light"/>
                <a:ea typeface="Helvetica Neue Light"/>
                <a:cs typeface="Helvetica Neue Light"/>
                <a:sym typeface="Helvetica Neue Light"/>
              </a:rPr>
              <a:t>matters most contextually</a:t>
            </a:r>
            <a:endParaRPr sz="900">
              <a:latin typeface="Helvetica Neue Light"/>
              <a:ea typeface="Helvetica Neue Light"/>
              <a:cs typeface="Helvetica Neue Light"/>
              <a:sym typeface="Helvetica Neue Light"/>
            </a:endParaRPr>
          </a:p>
        </p:txBody>
      </p:sp>
      <p:pic>
        <p:nvPicPr>
          <p:cNvPr id="733" name="Google Shape;733;p62"/>
          <p:cNvPicPr preferRelativeResize="0"/>
          <p:nvPr/>
        </p:nvPicPr>
        <p:blipFill>
          <a:blip r:embed="rId9">
            <a:alphaModFix/>
          </a:blip>
          <a:stretch>
            <a:fillRect/>
          </a:stretch>
        </p:blipFill>
        <p:spPr>
          <a:xfrm>
            <a:off x="6590663" y="2987117"/>
            <a:ext cx="480900" cy="472908"/>
          </a:xfrm>
          <a:prstGeom prst="rect">
            <a:avLst/>
          </a:prstGeom>
          <a:noFill/>
          <a:ln>
            <a:noFill/>
          </a:ln>
        </p:spPr>
      </p:pic>
      <p:sp>
        <p:nvSpPr>
          <p:cNvPr id="734" name="Google Shape;734;p62"/>
          <p:cNvSpPr txBox="1"/>
          <p:nvPr/>
        </p:nvSpPr>
        <p:spPr>
          <a:xfrm>
            <a:off x="834975" y="4562450"/>
            <a:ext cx="32799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solidFill>
                  <a:srgbClr val="434343"/>
                </a:solidFill>
                <a:latin typeface="Helvetica Neue Light"/>
                <a:ea typeface="Helvetica Neue Light"/>
                <a:cs typeface="Helvetica Neue Light"/>
                <a:sym typeface="Helvetica Neue Light"/>
              </a:rPr>
              <a:t>Assumes that users have a goal in reaching the “truth.”</a:t>
            </a:r>
            <a:endParaRPr sz="900">
              <a:solidFill>
                <a:srgbClr val="434343"/>
              </a:solidFill>
              <a:latin typeface="Helvetica Neue Light"/>
              <a:ea typeface="Helvetica Neue Light"/>
              <a:cs typeface="Helvetica Neue Light"/>
              <a:sym typeface="Helvetica Neue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63"/>
          <p:cNvSpPr/>
          <p:nvPr/>
        </p:nvSpPr>
        <p:spPr>
          <a:xfrm>
            <a:off x="7352913" y="2048074"/>
            <a:ext cx="991200" cy="972000"/>
          </a:xfrm>
          <a:prstGeom prst="ellipse">
            <a:avLst/>
          </a:prstGeom>
          <a:solidFill>
            <a:srgbClr val="903319">
              <a:alpha val="950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3"/>
          <p:cNvSpPr/>
          <p:nvPr/>
        </p:nvSpPr>
        <p:spPr>
          <a:xfrm>
            <a:off x="4084454" y="2657960"/>
            <a:ext cx="991200" cy="972000"/>
          </a:xfrm>
          <a:prstGeom prst="ellipse">
            <a:avLst/>
          </a:prstGeom>
          <a:solidFill>
            <a:srgbClr val="903319">
              <a:alpha val="950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E9E9E"/>
                </a:solidFill>
              </a:rPr>
              <a:t>‹#›</a:t>
            </a:fld>
            <a:endParaRPr sz="900">
              <a:solidFill>
                <a:srgbClr val="9E9E9E"/>
              </a:solidFill>
            </a:endParaRPr>
          </a:p>
        </p:txBody>
      </p:sp>
      <p:sp>
        <p:nvSpPr>
          <p:cNvPr id="742" name="Google Shape;742;p63"/>
          <p:cNvSpPr/>
          <p:nvPr/>
        </p:nvSpPr>
        <p:spPr>
          <a:xfrm>
            <a:off x="761557" y="400050"/>
            <a:ext cx="2722200" cy="183000"/>
          </a:xfrm>
          <a:prstGeom prst="rect">
            <a:avLst/>
          </a:prstGeom>
          <a:no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None/>
            </a:pPr>
            <a:r>
              <a:rPr b="1" lang="en-GB" sz="800">
                <a:solidFill>
                  <a:srgbClr val="434343"/>
                </a:solidFill>
                <a:latin typeface="Helvetica Neue"/>
                <a:ea typeface="Helvetica Neue"/>
                <a:cs typeface="Helvetica Neue"/>
                <a:sym typeface="Helvetica Neue"/>
              </a:rPr>
              <a:t>7 | MAPPING INFO SENSIBILITY JOURNEYS</a:t>
            </a:r>
            <a:endParaRPr b="1" sz="800">
              <a:solidFill>
                <a:srgbClr val="434343"/>
              </a:solidFill>
              <a:latin typeface="Helvetica Neue"/>
              <a:ea typeface="Helvetica Neue"/>
              <a:cs typeface="Helvetica Neue"/>
              <a:sym typeface="Helvetica Neue"/>
            </a:endParaRPr>
          </a:p>
        </p:txBody>
      </p:sp>
      <p:sp>
        <p:nvSpPr>
          <p:cNvPr id="743" name="Google Shape;743;p63"/>
          <p:cNvSpPr txBox="1"/>
          <p:nvPr/>
        </p:nvSpPr>
        <p:spPr>
          <a:xfrm>
            <a:off x="754950" y="1301800"/>
            <a:ext cx="2170500" cy="3414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lang="en-GB" sz="1200">
                <a:latin typeface="Helvetica Neue Light"/>
                <a:ea typeface="Helvetica Neue Light"/>
                <a:cs typeface="Helvetica Neue Light"/>
                <a:sym typeface="Helvetica Neue Light"/>
              </a:rPr>
              <a:t>Relies heavily on the </a:t>
            </a:r>
            <a:r>
              <a:rPr b="1" lang="en-GB" sz="1200">
                <a:latin typeface="Helvetica Neue"/>
                <a:ea typeface="Helvetica Neue"/>
                <a:cs typeface="Helvetica Neue"/>
                <a:sym typeface="Helvetica Neue"/>
              </a:rPr>
              <a:t>comments sections</a:t>
            </a:r>
            <a:endParaRPr b="1" sz="1200">
              <a:solidFill>
                <a:srgbClr val="434343"/>
              </a:solidFill>
              <a:latin typeface="Helvetica Neue"/>
              <a:ea typeface="Helvetica Neue"/>
              <a:cs typeface="Helvetica Neue"/>
              <a:sym typeface="Helvetica Neue"/>
            </a:endParaRPr>
          </a:p>
        </p:txBody>
      </p:sp>
      <p:sp>
        <p:nvSpPr>
          <p:cNvPr id="744" name="Google Shape;744;p63"/>
          <p:cNvSpPr txBox="1"/>
          <p:nvPr/>
        </p:nvSpPr>
        <p:spPr>
          <a:xfrm>
            <a:off x="3486756" y="1301800"/>
            <a:ext cx="2170500" cy="3414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0"/>
              </a:spcAft>
              <a:buClr>
                <a:schemeClr val="dk1"/>
              </a:buClr>
              <a:buSzPts val="1100"/>
              <a:buFont typeface="Arial"/>
              <a:buNone/>
            </a:pPr>
            <a:r>
              <a:rPr lang="en-GB" sz="1200">
                <a:solidFill>
                  <a:schemeClr val="dk1"/>
                </a:solidFill>
                <a:latin typeface="Helvetica Neue Light"/>
                <a:ea typeface="Helvetica Neue Light"/>
                <a:cs typeface="Helvetica Neue Light"/>
                <a:sym typeface="Helvetica Neue Light"/>
              </a:rPr>
              <a:t>Relies heavily on conversations with </a:t>
            </a:r>
            <a:r>
              <a:rPr b="1" lang="en-GB" sz="1200">
                <a:solidFill>
                  <a:schemeClr val="dk1"/>
                </a:solidFill>
                <a:latin typeface="Helvetica Neue"/>
                <a:ea typeface="Helvetica Neue"/>
                <a:cs typeface="Helvetica Neue"/>
                <a:sym typeface="Helvetica Neue"/>
              </a:rPr>
              <a:t>family</a:t>
            </a:r>
            <a:r>
              <a:rPr lang="en-GB" sz="1200">
                <a:solidFill>
                  <a:schemeClr val="dk1"/>
                </a:solidFill>
                <a:latin typeface="Helvetica Neue Light"/>
                <a:ea typeface="Helvetica Neue Light"/>
                <a:cs typeface="Helvetica Neue Light"/>
                <a:sym typeface="Helvetica Neue Light"/>
              </a:rPr>
              <a:t> </a:t>
            </a:r>
            <a:endParaRPr b="1" sz="1200">
              <a:solidFill>
                <a:srgbClr val="43434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200">
              <a:latin typeface="Helvetica Neue Light"/>
              <a:ea typeface="Helvetica Neue Light"/>
              <a:cs typeface="Helvetica Neue Light"/>
              <a:sym typeface="Helvetica Neue Light"/>
            </a:endParaRPr>
          </a:p>
        </p:txBody>
      </p:sp>
      <p:sp>
        <p:nvSpPr>
          <p:cNvPr id="745" name="Google Shape;745;p63"/>
          <p:cNvSpPr txBox="1"/>
          <p:nvPr/>
        </p:nvSpPr>
        <p:spPr>
          <a:xfrm>
            <a:off x="6386250" y="1301800"/>
            <a:ext cx="2170500" cy="3414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0"/>
              </a:spcAft>
              <a:buClr>
                <a:schemeClr val="dk1"/>
              </a:buClr>
              <a:buSzPts val="1100"/>
              <a:buFont typeface="Arial"/>
              <a:buNone/>
            </a:pPr>
            <a:r>
              <a:rPr lang="en-GB" sz="1200">
                <a:solidFill>
                  <a:schemeClr val="dk1"/>
                </a:solidFill>
                <a:latin typeface="Helvetica Neue Light"/>
                <a:ea typeface="Helvetica Neue Light"/>
                <a:cs typeface="Helvetica Neue Light"/>
                <a:sym typeface="Helvetica Neue Light"/>
              </a:rPr>
              <a:t>Relies heavily on trusted online info or </a:t>
            </a:r>
            <a:r>
              <a:rPr b="1" lang="en-GB" sz="1200">
                <a:solidFill>
                  <a:schemeClr val="dk1"/>
                </a:solidFill>
                <a:latin typeface="Helvetica Neue"/>
                <a:ea typeface="Helvetica Neue"/>
                <a:cs typeface="Helvetica Neue"/>
                <a:sym typeface="Helvetica Neue"/>
              </a:rPr>
              <a:t>go-to sources</a:t>
            </a:r>
            <a:r>
              <a:rPr lang="en-GB" sz="1200">
                <a:solidFill>
                  <a:schemeClr val="dk1"/>
                </a:solidFill>
                <a:latin typeface="Helvetica Neue Light"/>
                <a:ea typeface="Helvetica Neue Light"/>
                <a:cs typeface="Helvetica Neue Light"/>
                <a:sym typeface="Helvetica Neue Light"/>
              </a:rPr>
              <a:t> </a:t>
            </a:r>
            <a:endParaRPr b="1" sz="1200">
              <a:solidFill>
                <a:srgbClr val="434343"/>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00">
              <a:latin typeface="Helvetica Neue Light"/>
              <a:ea typeface="Helvetica Neue Light"/>
              <a:cs typeface="Helvetica Neue Light"/>
              <a:sym typeface="Helvetica Neue Light"/>
            </a:endParaRPr>
          </a:p>
        </p:txBody>
      </p:sp>
      <p:pic>
        <p:nvPicPr>
          <p:cNvPr id="746" name="Google Shape;746;p63"/>
          <p:cNvPicPr preferRelativeResize="0"/>
          <p:nvPr/>
        </p:nvPicPr>
        <p:blipFill rotWithShape="1">
          <a:blip r:embed="rId3">
            <a:alphaModFix/>
          </a:blip>
          <a:srcRect b="27444" l="8877" r="6333" t="6535"/>
          <a:stretch/>
        </p:blipFill>
        <p:spPr>
          <a:xfrm>
            <a:off x="7604213" y="2270775"/>
            <a:ext cx="619624" cy="482400"/>
          </a:xfrm>
          <a:prstGeom prst="rect">
            <a:avLst/>
          </a:prstGeom>
          <a:noFill/>
          <a:ln>
            <a:noFill/>
          </a:ln>
        </p:spPr>
      </p:pic>
      <p:pic>
        <p:nvPicPr>
          <p:cNvPr id="747" name="Google Shape;747;p63"/>
          <p:cNvPicPr preferRelativeResize="0"/>
          <p:nvPr/>
        </p:nvPicPr>
        <p:blipFill rotWithShape="1">
          <a:blip r:embed="rId4">
            <a:alphaModFix/>
          </a:blip>
          <a:srcRect b="14864" l="8689" r="11367" t="0"/>
          <a:stretch/>
        </p:blipFill>
        <p:spPr>
          <a:xfrm>
            <a:off x="7231994" y="1975378"/>
            <a:ext cx="177786" cy="189327"/>
          </a:xfrm>
          <a:prstGeom prst="rect">
            <a:avLst/>
          </a:prstGeom>
          <a:noFill/>
          <a:ln>
            <a:noFill/>
          </a:ln>
        </p:spPr>
      </p:pic>
      <p:pic>
        <p:nvPicPr>
          <p:cNvPr id="748" name="Google Shape;748;p63"/>
          <p:cNvPicPr preferRelativeResize="0"/>
          <p:nvPr/>
        </p:nvPicPr>
        <p:blipFill rotWithShape="1">
          <a:blip r:embed="rId5">
            <a:alphaModFix/>
          </a:blip>
          <a:srcRect b="18685" l="9092" r="9653" t="0"/>
          <a:stretch/>
        </p:blipFill>
        <p:spPr>
          <a:xfrm>
            <a:off x="6754479" y="2350025"/>
            <a:ext cx="252020" cy="251839"/>
          </a:xfrm>
          <a:prstGeom prst="rect">
            <a:avLst/>
          </a:prstGeom>
          <a:noFill/>
          <a:ln>
            <a:noFill/>
          </a:ln>
        </p:spPr>
      </p:pic>
      <p:sp>
        <p:nvSpPr>
          <p:cNvPr id="749" name="Google Shape;749;p63"/>
          <p:cNvSpPr/>
          <p:nvPr/>
        </p:nvSpPr>
        <p:spPr>
          <a:xfrm rot="-5400000">
            <a:off x="6860211" y="2016616"/>
            <a:ext cx="619500" cy="619500"/>
          </a:xfrm>
          <a:prstGeom prst="arc">
            <a:avLst>
              <a:gd fmla="val 16200000" name="adj1"/>
              <a:gd fmla="val 0" name="adj2"/>
            </a:avLst>
          </a:prstGeom>
          <a:noFill/>
          <a:ln cap="flat" cmpd="sng" w="9525">
            <a:solidFill>
              <a:srgbClr val="595959"/>
            </a:solidFill>
            <a:prstDash val="solid"/>
            <a:round/>
            <a:headEnd len="sm" w="sm" type="stealth"/>
            <a:tailEnd len="sm" w="sm"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3"/>
          <p:cNvSpPr/>
          <p:nvPr/>
        </p:nvSpPr>
        <p:spPr>
          <a:xfrm>
            <a:off x="7136761" y="2016673"/>
            <a:ext cx="619500" cy="619500"/>
          </a:xfrm>
          <a:prstGeom prst="arc">
            <a:avLst>
              <a:gd fmla="val 16200000" name="adj1"/>
              <a:gd fmla="val 20345234" name="adj2"/>
            </a:avLst>
          </a:prstGeom>
          <a:noFill/>
          <a:ln cap="flat" cmpd="sng" w="9525">
            <a:solidFill>
              <a:srgbClr val="595959"/>
            </a:solidFill>
            <a:prstDash val="solid"/>
            <a:round/>
            <a:headEnd len="sm" w="sm" type="stealth"/>
            <a:tailEnd len="sm" w="sm"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3"/>
          <p:cNvSpPr/>
          <p:nvPr/>
        </p:nvSpPr>
        <p:spPr>
          <a:xfrm rot="5400000">
            <a:off x="7136711" y="2323760"/>
            <a:ext cx="619500" cy="619500"/>
          </a:xfrm>
          <a:prstGeom prst="arc">
            <a:avLst>
              <a:gd fmla="val 17727463" name="adj1"/>
              <a:gd fmla="val 21109503" name="adj2"/>
            </a:avLst>
          </a:prstGeom>
          <a:noFill/>
          <a:ln cap="flat" cmpd="sng" w="9525">
            <a:solidFill>
              <a:srgbClr val="595959"/>
            </a:solidFill>
            <a:prstDash val="solid"/>
            <a:round/>
            <a:headEnd len="sm" w="sm" type="stealth"/>
            <a:tailEnd len="sm" w="sm"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3"/>
          <p:cNvSpPr/>
          <p:nvPr/>
        </p:nvSpPr>
        <p:spPr>
          <a:xfrm rot="10800000">
            <a:off x="6860161" y="2323702"/>
            <a:ext cx="619500" cy="619500"/>
          </a:xfrm>
          <a:prstGeom prst="arc">
            <a:avLst>
              <a:gd fmla="val 17179462" name="adj1"/>
              <a:gd fmla="val 0" name="adj2"/>
            </a:avLst>
          </a:prstGeom>
          <a:noFill/>
          <a:ln cap="flat" cmpd="sng" w="9525">
            <a:solidFill>
              <a:srgbClr val="595959"/>
            </a:solidFill>
            <a:prstDash val="solid"/>
            <a:round/>
            <a:headEnd len="sm" w="sm" type="stealth"/>
            <a:tailEnd len="sm" w="sm"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3" name="Google Shape;753;p63"/>
          <p:cNvPicPr preferRelativeResize="0"/>
          <p:nvPr/>
        </p:nvPicPr>
        <p:blipFill rotWithShape="1">
          <a:blip r:embed="rId6">
            <a:alphaModFix/>
          </a:blip>
          <a:srcRect b="18039" l="9009" r="8256" t="0"/>
          <a:stretch/>
        </p:blipFill>
        <p:spPr>
          <a:xfrm>
            <a:off x="6754453" y="2351094"/>
            <a:ext cx="252049" cy="249697"/>
          </a:xfrm>
          <a:prstGeom prst="rect">
            <a:avLst/>
          </a:prstGeom>
          <a:noFill/>
          <a:ln>
            <a:noFill/>
          </a:ln>
        </p:spPr>
      </p:pic>
      <p:grpSp>
        <p:nvGrpSpPr>
          <p:cNvPr id="754" name="Google Shape;754;p63"/>
          <p:cNvGrpSpPr/>
          <p:nvPr/>
        </p:nvGrpSpPr>
        <p:grpSpPr>
          <a:xfrm>
            <a:off x="7189195" y="2776522"/>
            <a:ext cx="249877" cy="330999"/>
            <a:chOff x="5765950" y="1514831"/>
            <a:chExt cx="2137525" cy="2831469"/>
          </a:xfrm>
        </p:grpSpPr>
        <p:pic>
          <p:nvPicPr>
            <p:cNvPr id="755" name="Google Shape;755;p63"/>
            <p:cNvPicPr preferRelativeResize="0"/>
            <p:nvPr/>
          </p:nvPicPr>
          <p:blipFill rotWithShape="1">
            <a:blip r:embed="rId7">
              <a:alphaModFix/>
            </a:blip>
            <a:srcRect b="23560" l="10643" r="11268" t="5432"/>
            <a:stretch/>
          </p:blipFill>
          <p:spPr>
            <a:xfrm>
              <a:off x="5765950" y="2402475"/>
              <a:ext cx="2137525" cy="1943825"/>
            </a:xfrm>
            <a:prstGeom prst="rect">
              <a:avLst/>
            </a:prstGeom>
            <a:noFill/>
            <a:ln>
              <a:noFill/>
            </a:ln>
          </p:spPr>
        </p:pic>
        <p:pic>
          <p:nvPicPr>
            <p:cNvPr id="756" name="Google Shape;756;p63"/>
            <p:cNvPicPr preferRelativeResize="0"/>
            <p:nvPr/>
          </p:nvPicPr>
          <p:blipFill rotWithShape="1">
            <a:blip r:embed="rId8">
              <a:alphaModFix/>
            </a:blip>
            <a:srcRect b="19126" l="12317" r="11363" t="0"/>
            <a:stretch/>
          </p:blipFill>
          <p:spPr>
            <a:xfrm>
              <a:off x="5836926" y="1514831"/>
              <a:ext cx="1087770" cy="1152632"/>
            </a:xfrm>
            <a:prstGeom prst="rect">
              <a:avLst/>
            </a:prstGeom>
            <a:noFill/>
            <a:ln>
              <a:noFill/>
            </a:ln>
          </p:spPr>
        </p:pic>
      </p:grpSp>
      <p:grpSp>
        <p:nvGrpSpPr>
          <p:cNvPr id="757" name="Google Shape;757;p63"/>
          <p:cNvGrpSpPr/>
          <p:nvPr/>
        </p:nvGrpSpPr>
        <p:grpSpPr>
          <a:xfrm>
            <a:off x="4000862" y="1948129"/>
            <a:ext cx="1142276" cy="1546109"/>
            <a:chOff x="3750337" y="1927825"/>
            <a:chExt cx="1643326" cy="2224618"/>
          </a:xfrm>
        </p:grpSpPr>
        <p:grpSp>
          <p:nvGrpSpPr>
            <p:cNvPr id="758" name="Google Shape;758;p63"/>
            <p:cNvGrpSpPr/>
            <p:nvPr/>
          </p:nvGrpSpPr>
          <p:grpSpPr>
            <a:xfrm>
              <a:off x="4282545" y="3266256"/>
              <a:ext cx="668997" cy="886187"/>
              <a:chOff x="5765896" y="2050896"/>
              <a:chExt cx="2019309" cy="2674878"/>
            </a:xfrm>
          </p:grpSpPr>
          <p:pic>
            <p:nvPicPr>
              <p:cNvPr id="759" name="Google Shape;759;p63"/>
              <p:cNvPicPr preferRelativeResize="0"/>
              <p:nvPr/>
            </p:nvPicPr>
            <p:blipFill rotWithShape="1">
              <a:blip r:embed="rId7">
                <a:alphaModFix/>
              </a:blip>
              <a:srcRect b="23560" l="10643" r="11268" t="5432"/>
              <a:stretch/>
            </p:blipFill>
            <p:spPr>
              <a:xfrm>
                <a:off x="5765896" y="2889450"/>
                <a:ext cx="2019309" cy="1836324"/>
              </a:xfrm>
              <a:prstGeom prst="rect">
                <a:avLst/>
              </a:prstGeom>
              <a:noFill/>
              <a:ln>
                <a:noFill/>
              </a:ln>
            </p:spPr>
          </p:pic>
          <p:pic>
            <p:nvPicPr>
              <p:cNvPr id="760" name="Google Shape;760;p63"/>
              <p:cNvPicPr preferRelativeResize="0"/>
              <p:nvPr/>
            </p:nvPicPr>
            <p:blipFill rotWithShape="1">
              <a:blip r:embed="rId8">
                <a:alphaModFix/>
              </a:blip>
              <a:srcRect b="19126" l="12317" r="11363" t="0"/>
              <a:stretch/>
            </p:blipFill>
            <p:spPr>
              <a:xfrm>
                <a:off x="5832946" y="2050896"/>
                <a:ext cx="1027612" cy="1088887"/>
              </a:xfrm>
              <a:prstGeom prst="rect">
                <a:avLst/>
              </a:prstGeom>
              <a:noFill/>
              <a:ln>
                <a:noFill/>
              </a:ln>
            </p:spPr>
          </p:pic>
        </p:grpSp>
        <p:pic>
          <p:nvPicPr>
            <p:cNvPr id="761" name="Google Shape;761;p63"/>
            <p:cNvPicPr preferRelativeResize="0"/>
            <p:nvPr/>
          </p:nvPicPr>
          <p:blipFill rotWithShape="1">
            <a:blip r:embed="rId3">
              <a:alphaModFix/>
            </a:blip>
            <a:srcRect b="27444" l="8877" r="6333" t="6535"/>
            <a:stretch/>
          </p:blipFill>
          <p:spPr>
            <a:xfrm>
              <a:off x="4934994" y="2465175"/>
              <a:ext cx="458670" cy="357114"/>
            </a:xfrm>
            <a:prstGeom prst="rect">
              <a:avLst/>
            </a:prstGeom>
            <a:noFill/>
            <a:ln>
              <a:noFill/>
            </a:ln>
          </p:spPr>
        </p:pic>
        <p:pic>
          <p:nvPicPr>
            <p:cNvPr id="762" name="Google Shape;762;p63"/>
            <p:cNvPicPr preferRelativeResize="0"/>
            <p:nvPr/>
          </p:nvPicPr>
          <p:blipFill rotWithShape="1">
            <a:blip r:embed="rId4">
              <a:alphaModFix/>
            </a:blip>
            <a:srcRect b="14864" l="8689" r="11367" t="0"/>
            <a:stretch/>
          </p:blipFill>
          <p:spPr>
            <a:xfrm>
              <a:off x="4433319" y="1927825"/>
              <a:ext cx="254270" cy="270778"/>
            </a:xfrm>
            <a:prstGeom prst="rect">
              <a:avLst/>
            </a:prstGeom>
            <a:noFill/>
            <a:ln>
              <a:noFill/>
            </a:ln>
          </p:spPr>
        </p:pic>
        <p:pic>
          <p:nvPicPr>
            <p:cNvPr id="763" name="Google Shape;763;p63"/>
            <p:cNvPicPr preferRelativeResize="0"/>
            <p:nvPr/>
          </p:nvPicPr>
          <p:blipFill rotWithShape="1">
            <a:blip r:embed="rId5">
              <a:alphaModFix/>
            </a:blip>
            <a:srcRect b="18685" l="9092" r="9653" t="0"/>
            <a:stretch/>
          </p:blipFill>
          <p:spPr>
            <a:xfrm>
              <a:off x="3750375" y="2463646"/>
              <a:ext cx="360440" cy="360181"/>
            </a:xfrm>
            <a:prstGeom prst="rect">
              <a:avLst/>
            </a:prstGeom>
            <a:noFill/>
            <a:ln>
              <a:noFill/>
            </a:ln>
          </p:spPr>
        </p:pic>
        <p:sp>
          <p:nvSpPr>
            <p:cNvPr id="764" name="Google Shape;764;p63"/>
            <p:cNvSpPr/>
            <p:nvPr/>
          </p:nvSpPr>
          <p:spPr>
            <a:xfrm rot="-5400000">
              <a:off x="3901594" y="1986616"/>
              <a:ext cx="886200" cy="886200"/>
            </a:xfrm>
            <a:prstGeom prst="arc">
              <a:avLst>
                <a:gd fmla="val 16200000" name="adj1"/>
                <a:gd fmla="val 0" name="adj2"/>
              </a:avLst>
            </a:prstGeom>
            <a:noFill/>
            <a:ln cap="flat" cmpd="sng" w="9525">
              <a:solidFill>
                <a:srgbClr val="595959"/>
              </a:solidFill>
              <a:prstDash val="solid"/>
              <a:round/>
              <a:headEnd len="sm" w="sm" type="stealth"/>
              <a:tailEnd len="sm" w="sm"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3"/>
            <p:cNvSpPr/>
            <p:nvPr/>
          </p:nvSpPr>
          <p:spPr>
            <a:xfrm>
              <a:off x="4297116" y="1986885"/>
              <a:ext cx="886200" cy="886200"/>
            </a:xfrm>
            <a:prstGeom prst="arc">
              <a:avLst>
                <a:gd fmla="val 16200000" name="adj1"/>
                <a:gd fmla="val 0" name="adj2"/>
              </a:avLst>
            </a:prstGeom>
            <a:noFill/>
            <a:ln cap="flat" cmpd="sng" w="9525">
              <a:solidFill>
                <a:srgbClr val="595959"/>
              </a:solidFill>
              <a:prstDash val="solid"/>
              <a:round/>
              <a:headEnd len="sm" w="sm" type="stealth"/>
              <a:tailEnd len="sm" w="sm"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3"/>
            <p:cNvSpPr/>
            <p:nvPr/>
          </p:nvSpPr>
          <p:spPr>
            <a:xfrm rot="5400000">
              <a:off x="4296857" y="2426082"/>
              <a:ext cx="886200" cy="886200"/>
            </a:xfrm>
            <a:prstGeom prst="arc">
              <a:avLst>
                <a:gd fmla="val 16200000" name="adj1"/>
                <a:gd fmla="val 20570767" name="adj2"/>
              </a:avLst>
            </a:prstGeom>
            <a:noFill/>
            <a:ln cap="flat" cmpd="sng" w="9525">
              <a:solidFill>
                <a:srgbClr val="595959"/>
              </a:solidFill>
              <a:prstDash val="solid"/>
              <a:round/>
              <a:headEnd len="sm" w="sm" type="stealth"/>
              <a:tailEnd len="sm" w="sm"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3"/>
            <p:cNvSpPr/>
            <p:nvPr/>
          </p:nvSpPr>
          <p:spPr>
            <a:xfrm rot="10800000">
              <a:off x="3901335" y="2425812"/>
              <a:ext cx="886200" cy="886200"/>
            </a:xfrm>
            <a:prstGeom prst="arc">
              <a:avLst>
                <a:gd fmla="val 17179462" name="adj1"/>
                <a:gd fmla="val 0" name="adj2"/>
              </a:avLst>
            </a:prstGeom>
            <a:noFill/>
            <a:ln cap="flat" cmpd="sng" w="9525">
              <a:solidFill>
                <a:srgbClr val="595959"/>
              </a:solidFill>
              <a:prstDash val="solid"/>
              <a:round/>
              <a:headEnd len="sm" w="sm" type="stealth"/>
              <a:tailEnd len="sm" w="sm"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8" name="Google Shape;768;p63"/>
            <p:cNvPicPr preferRelativeResize="0"/>
            <p:nvPr/>
          </p:nvPicPr>
          <p:blipFill rotWithShape="1">
            <a:blip r:embed="rId6">
              <a:alphaModFix/>
            </a:blip>
            <a:srcRect b="18039" l="9009" r="8256" t="0"/>
            <a:stretch/>
          </p:blipFill>
          <p:spPr>
            <a:xfrm>
              <a:off x="3750337" y="2465175"/>
              <a:ext cx="360481" cy="357117"/>
            </a:xfrm>
            <a:prstGeom prst="rect">
              <a:avLst/>
            </a:prstGeom>
            <a:noFill/>
            <a:ln>
              <a:noFill/>
            </a:ln>
          </p:spPr>
        </p:pic>
      </p:grpSp>
      <p:sp>
        <p:nvSpPr>
          <p:cNvPr id="769" name="Google Shape;769;p63"/>
          <p:cNvSpPr txBox="1"/>
          <p:nvPr/>
        </p:nvSpPr>
        <p:spPr>
          <a:xfrm>
            <a:off x="754950" y="3853825"/>
            <a:ext cx="2329800" cy="1101900"/>
          </a:xfrm>
          <a:prstGeom prst="rect">
            <a:avLst/>
          </a:prstGeom>
          <a:noFill/>
          <a:ln>
            <a:noFill/>
          </a:ln>
        </p:spPr>
        <p:txBody>
          <a:bodyPr anchorCtr="0" anchor="t" bIns="34275" lIns="68575" spcFirstLastPara="1" rIns="68575" wrap="square" tIns="34275">
            <a:noAutofit/>
          </a:bodyPr>
          <a:lstStyle/>
          <a:p>
            <a:pPr indent="-19050" lvl="0" marL="0" rtl="0" algn="l">
              <a:lnSpc>
                <a:spcPct val="120000"/>
              </a:lnSpc>
              <a:spcBef>
                <a:spcPts val="0"/>
              </a:spcBef>
              <a:spcAft>
                <a:spcPts val="0"/>
              </a:spcAft>
              <a:buNone/>
            </a:pPr>
            <a:r>
              <a:rPr i="1" lang="en-GB" sz="1000">
                <a:solidFill>
                  <a:srgbClr val="434343"/>
                </a:solidFill>
                <a:latin typeface="Helvetica Neue Light"/>
                <a:ea typeface="Helvetica Neue Light"/>
                <a:cs typeface="Helvetica Neue Light"/>
                <a:sym typeface="Helvetica Neue Light"/>
              </a:rPr>
              <a:t>Reading the comments makes me feel that I’m with other people while I’m talking, because these are other people’s opinions.</a:t>
            </a:r>
            <a:endParaRPr i="1" sz="1000">
              <a:solidFill>
                <a:srgbClr val="434343"/>
              </a:solidFill>
              <a:latin typeface="Helvetica Neue Light"/>
              <a:ea typeface="Helvetica Neue Light"/>
              <a:cs typeface="Helvetica Neue Light"/>
              <a:sym typeface="Helvetica Neue Light"/>
            </a:endParaRPr>
          </a:p>
          <a:p>
            <a:pPr indent="-19050" lvl="0" marL="0" rtl="0" algn="r">
              <a:lnSpc>
                <a:spcPct val="120000"/>
              </a:lnSpc>
              <a:spcBef>
                <a:spcPts val="1000"/>
              </a:spcBef>
              <a:spcAft>
                <a:spcPts val="0"/>
              </a:spcAft>
              <a:buNone/>
            </a:pPr>
            <a:r>
              <a:rPr lang="en-GB" sz="900">
                <a:solidFill>
                  <a:srgbClr val="434343"/>
                </a:solidFill>
                <a:latin typeface="Helvetica Neue Light"/>
                <a:ea typeface="Helvetica Neue Light"/>
                <a:cs typeface="Helvetica Neue Light"/>
                <a:sym typeface="Helvetica Neue Light"/>
              </a:rPr>
              <a:t>–  Ruby (18-24 / Mainstream)</a:t>
            </a:r>
            <a:endParaRPr i="1" sz="900">
              <a:solidFill>
                <a:srgbClr val="434343"/>
              </a:solidFill>
              <a:latin typeface="Helvetica Neue Light"/>
              <a:ea typeface="Helvetica Neue Light"/>
              <a:cs typeface="Helvetica Neue Light"/>
              <a:sym typeface="Helvetica Neue Light"/>
            </a:endParaRPr>
          </a:p>
        </p:txBody>
      </p:sp>
      <p:sp>
        <p:nvSpPr>
          <p:cNvPr id="770" name="Google Shape;770;p63"/>
          <p:cNvSpPr txBox="1"/>
          <p:nvPr/>
        </p:nvSpPr>
        <p:spPr>
          <a:xfrm>
            <a:off x="3388275" y="3853825"/>
            <a:ext cx="2329800" cy="1101900"/>
          </a:xfrm>
          <a:prstGeom prst="rect">
            <a:avLst/>
          </a:prstGeom>
          <a:noFill/>
          <a:ln>
            <a:noFill/>
          </a:ln>
        </p:spPr>
        <p:txBody>
          <a:bodyPr anchorCtr="0" anchor="t" bIns="34275" lIns="68575" spcFirstLastPara="1" rIns="68575" wrap="square" tIns="34275">
            <a:noAutofit/>
          </a:bodyPr>
          <a:lstStyle/>
          <a:p>
            <a:pPr indent="0" lvl="0" marL="0" rtl="0" algn="l">
              <a:lnSpc>
                <a:spcPct val="120000"/>
              </a:lnSpc>
              <a:spcBef>
                <a:spcPts val="0"/>
              </a:spcBef>
              <a:spcAft>
                <a:spcPts val="0"/>
              </a:spcAft>
              <a:buClr>
                <a:schemeClr val="dk1"/>
              </a:buClr>
              <a:buSzPts val="1100"/>
              <a:buFont typeface="Arial"/>
              <a:buNone/>
            </a:pPr>
            <a:r>
              <a:rPr i="1" lang="en-GB" sz="1000">
                <a:solidFill>
                  <a:srgbClr val="434343"/>
                </a:solidFill>
                <a:latin typeface="Helvetica Neue Light"/>
                <a:ea typeface="Helvetica Neue Light"/>
                <a:cs typeface="Helvetica Neue Light"/>
                <a:sym typeface="Helvetica Neue Light"/>
              </a:rPr>
              <a:t>I’d also ask my parents… whatever they say is the truth.</a:t>
            </a:r>
            <a:endParaRPr i="1" sz="1000">
              <a:solidFill>
                <a:srgbClr val="434343"/>
              </a:solidFill>
              <a:latin typeface="Helvetica Neue Light"/>
              <a:ea typeface="Helvetica Neue Light"/>
              <a:cs typeface="Helvetica Neue Light"/>
              <a:sym typeface="Helvetica Neue Light"/>
            </a:endParaRPr>
          </a:p>
          <a:p>
            <a:pPr indent="0" lvl="0" marL="0" rtl="0" algn="l">
              <a:lnSpc>
                <a:spcPct val="120000"/>
              </a:lnSpc>
              <a:spcBef>
                <a:spcPts val="0"/>
              </a:spcBef>
              <a:spcAft>
                <a:spcPts val="0"/>
              </a:spcAft>
              <a:buNone/>
            </a:pPr>
            <a:r>
              <a:t/>
            </a:r>
            <a:endParaRPr sz="1000">
              <a:solidFill>
                <a:srgbClr val="434343"/>
              </a:solidFill>
              <a:latin typeface="Helvetica Neue Light"/>
              <a:ea typeface="Helvetica Neue Light"/>
              <a:cs typeface="Helvetica Neue Light"/>
              <a:sym typeface="Helvetica Neue Light"/>
            </a:endParaRPr>
          </a:p>
          <a:p>
            <a:pPr indent="0" lvl="0" marL="0" rtl="0" algn="r">
              <a:lnSpc>
                <a:spcPct val="120000"/>
              </a:lnSpc>
              <a:spcBef>
                <a:spcPts val="0"/>
              </a:spcBef>
              <a:spcAft>
                <a:spcPts val="0"/>
              </a:spcAft>
              <a:buNone/>
            </a:pPr>
            <a:r>
              <a:t/>
            </a:r>
            <a:endParaRPr sz="900">
              <a:solidFill>
                <a:srgbClr val="434343"/>
              </a:solidFill>
              <a:latin typeface="Helvetica Neue Light"/>
              <a:ea typeface="Helvetica Neue Light"/>
              <a:cs typeface="Helvetica Neue Light"/>
              <a:sym typeface="Helvetica Neue Light"/>
            </a:endParaRPr>
          </a:p>
          <a:p>
            <a:pPr indent="0" lvl="0" marL="0" rtl="0" algn="r">
              <a:lnSpc>
                <a:spcPct val="120000"/>
              </a:lnSpc>
              <a:spcBef>
                <a:spcPts val="0"/>
              </a:spcBef>
              <a:spcAft>
                <a:spcPts val="0"/>
              </a:spcAft>
              <a:buNone/>
            </a:pPr>
            <a:r>
              <a:t/>
            </a:r>
            <a:endParaRPr sz="900">
              <a:solidFill>
                <a:srgbClr val="434343"/>
              </a:solidFill>
              <a:latin typeface="Helvetica Neue Light"/>
              <a:ea typeface="Helvetica Neue Light"/>
              <a:cs typeface="Helvetica Neue Light"/>
              <a:sym typeface="Helvetica Neue Light"/>
            </a:endParaRPr>
          </a:p>
          <a:p>
            <a:pPr indent="0" lvl="0" marL="0" rtl="0" algn="r">
              <a:lnSpc>
                <a:spcPct val="120000"/>
              </a:lnSpc>
              <a:spcBef>
                <a:spcPts val="0"/>
              </a:spcBef>
              <a:spcAft>
                <a:spcPts val="0"/>
              </a:spcAft>
              <a:buNone/>
            </a:pPr>
            <a:r>
              <a:rPr lang="en-GB" sz="900">
                <a:solidFill>
                  <a:srgbClr val="434343"/>
                </a:solidFill>
                <a:latin typeface="Helvetica Neue Light"/>
                <a:ea typeface="Helvetica Neue Light"/>
                <a:cs typeface="Helvetica Neue Light"/>
                <a:sym typeface="Helvetica Neue Light"/>
              </a:rPr>
              <a:t>–  Carly (13-17 / Mainstream)</a:t>
            </a:r>
            <a:endParaRPr i="1" sz="1000">
              <a:solidFill>
                <a:srgbClr val="434343"/>
              </a:solidFill>
              <a:latin typeface="Helvetica Neue Light"/>
              <a:ea typeface="Helvetica Neue Light"/>
              <a:cs typeface="Helvetica Neue Light"/>
              <a:sym typeface="Helvetica Neue Light"/>
            </a:endParaRPr>
          </a:p>
        </p:txBody>
      </p:sp>
      <p:sp>
        <p:nvSpPr>
          <p:cNvPr id="771" name="Google Shape;771;p63"/>
          <p:cNvSpPr txBox="1"/>
          <p:nvPr/>
        </p:nvSpPr>
        <p:spPr>
          <a:xfrm>
            <a:off x="6306588" y="3853825"/>
            <a:ext cx="2329800" cy="1101900"/>
          </a:xfrm>
          <a:prstGeom prst="rect">
            <a:avLst/>
          </a:prstGeom>
          <a:noFill/>
          <a:ln>
            <a:noFill/>
          </a:ln>
        </p:spPr>
        <p:txBody>
          <a:bodyPr anchorCtr="0" anchor="ctr" bIns="34275" lIns="68575" spcFirstLastPara="1" rIns="68575" wrap="square" tIns="34275">
            <a:noAutofit/>
          </a:bodyPr>
          <a:lstStyle/>
          <a:p>
            <a:pPr indent="-19050" lvl="0" marL="0" rtl="0" algn="l">
              <a:lnSpc>
                <a:spcPct val="120000"/>
              </a:lnSpc>
              <a:spcBef>
                <a:spcPts val="0"/>
              </a:spcBef>
              <a:spcAft>
                <a:spcPts val="0"/>
              </a:spcAft>
              <a:buNone/>
            </a:pPr>
            <a:r>
              <a:rPr i="1" lang="en-GB" sz="1000">
                <a:solidFill>
                  <a:srgbClr val="434343"/>
                </a:solidFill>
                <a:latin typeface="Helvetica Neue Light"/>
                <a:ea typeface="Helvetica Neue Light"/>
                <a:cs typeface="Helvetica Neue Light"/>
                <a:sym typeface="Helvetica Neue Light"/>
              </a:rPr>
              <a:t>I go to ZeroHedge because they basically have everything I’m looking for. If I go to Google, usually I’ll type ZeroHedge into the search box too.</a:t>
            </a:r>
            <a:endParaRPr i="1" sz="1000">
              <a:solidFill>
                <a:srgbClr val="434343"/>
              </a:solidFill>
              <a:latin typeface="Helvetica Neue Light"/>
              <a:ea typeface="Helvetica Neue Light"/>
              <a:cs typeface="Helvetica Neue Light"/>
              <a:sym typeface="Helvetica Neue Light"/>
            </a:endParaRPr>
          </a:p>
          <a:p>
            <a:pPr indent="-19050" lvl="0" marL="0" rtl="0" algn="r">
              <a:lnSpc>
                <a:spcPct val="120000"/>
              </a:lnSpc>
              <a:spcBef>
                <a:spcPts val="1000"/>
              </a:spcBef>
              <a:spcAft>
                <a:spcPts val="0"/>
              </a:spcAft>
              <a:buNone/>
            </a:pPr>
            <a:r>
              <a:rPr lang="en-GB" sz="900">
                <a:solidFill>
                  <a:srgbClr val="434343"/>
                </a:solidFill>
                <a:latin typeface="Helvetica Neue Light"/>
                <a:ea typeface="Helvetica Neue Light"/>
                <a:cs typeface="Helvetica Neue Light"/>
                <a:sym typeface="Helvetica Neue Light"/>
              </a:rPr>
              <a:t>–  Isabel (18-24 / Alternative)</a:t>
            </a:r>
            <a:endParaRPr i="1" sz="900">
              <a:solidFill>
                <a:srgbClr val="434343"/>
              </a:solidFill>
              <a:latin typeface="Helvetica Neue Light"/>
              <a:ea typeface="Helvetica Neue Light"/>
              <a:cs typeface="Helvetica Neue Light"/>
              <a:sym typeface="Helvetica Neue Light"/>
            </a:endParaRPr>
          </a:p>
        </p:txBody>
      </p:sp>
      <p:pic>
        <p:nvPicPr>
          <p:cNvPr id="772" name="Google Shape;772;p63"/>
          <p:cNvPicPr preferRelativeResize="0"/>
          <p:nvPr/>
        </p:nvPicPr>
        <p:blipFill rotWithShape="1">
          <a:blip r:embed="rId3">
            <a:alphaModFix/>
          </a:blip>
          <a:srcRect b="27444" l="8877" r="6333" t="6535"/>
          <a:stretch/>
        </p:blipFill>
        <p:spPr>
          <a:xfrm>
            <a:off x="2371667" y="2335288"/>
            <a:ext cx="318822" cy="248194"/>
          </a:xfrm>
          <a:prstGeom prst="rect">
            <a:avLst/>
          </a:prstGeom>
          <a:noFill/>
          <a:ln>
            <a:noFill/>
          </a:ln>
        </p:spPr>
      </p:pic>
      <p:sp>
        <p:nvSpPr>
          <p:cNvPr id="773" name="Google Shape;773;p63"/>
          <p:cNvSpPr txBox="1"/>
          <p:nvPr/>
        </p:nvSpPr>
        <p:spPr>
          <a:xfrm>
            <a:off x="754949" y="638525"/>
            <a:ext cx="7801800" cy="684000"/>
          </a:xfrm>
          <a:prstGeom prst="rect">
            <a:avLst/>
          </a:prstGeom>
          <a:noFill/>
          <a:ln>
            <a:noFill/>
          </a:ln>
        </p:spPr>
        <p:txBody>
          <a:bodyPr anchorCtr="0" anchor="t" bIns="34275" lIns="68575" spcFirstLastPara="1" rIns="68575" wrap="square" tIns="34275">
            <a:noAutofit/>
          </a:bodyPr>
          <a:lstStyle/>
          <a:p>
            <a:pPr indent="0" lvl="0" marL="0" rtl="0" algn="l">
              <a:lnSpc>
                <a:spcPct val="120000"/>
              </a:lnSpc>
              <a:spcBef>
                <a:spcPts val="0"/>
              </a:spcBef>
              <a:spcAft>
                <a:spcPts val="0"/>
              </a:spcAft>
              <a:buClr>
                <a:schemeClr val="dk1"/>
              </a:buClr>
              <a:buSzPts val="1100"/>
              <a:buFont typeface="Arial"/>
              <a:buNone/>
            </a:pPr>
            <a:r>
              <a:rPr lang="en-GB" sz="1500">
                <a:solidFill>
                  <a:srgbClr val="3C4043"/>
                </a:solidFill>
                <a:highlight>
                  <a:srgbClr val="FFFFFF"/>
                </a:highlight>
                <a:latin typeface="Helvetica Neue"/>
                <a:ea typeface="Helvetica Neue"/>
                <a:cs typeface="Helvetica Neue"/>
                <a:sym typeface="Helvetica Neue"/>
              </a:rPr>
              <a:t>Different users weigh some nodes more heavily than others.</a:t>
            </a:r>
            <a:endParaRPr sz="1500">
              <a:solidFill>
                <a:schemeClr val="dk1"/>
              </a:solidFill>
              <a:latin typeface="Helvetica Neue Light"/>
              <a:ea typeface="Helvetica Neue Light"/>
              <a:cs typeface="Helvetica Neue Light"/>
              <a:sym typeface="Helvetica Neue Light"/>
            </a:endParaRPr>
          </a:p>
        </p:txBody>
      </p:sp>
      <p:pic>
        <p:nvPicPr>
          <p:cNvPr id="774" name="Google Shape;774;p63"/>
          <p:cNvPicPr preferRelativeResize="0"/>
          <p:nvPr/>
        </p:nvPicPr>
        <p:blipFill>
          <a:blip r:embed="rId9">
            <a:alphaModFix/>
          </a:blip>
          <a:stretch>
            <a:fillRect/>
          </a:stretch>
        </p:blipFill>
        <p:spPr>
          <a:xfrm>
            <a:off x="1637345" y="2355216"/>
            <a:ext cx="318825" cy="313521"/>
          </a:xfrm>
          <a:prstGeom prst="rect">
            <a:avLst/>
          </a:prstGeom>
          <a:noFill/>
          <a:ln>
            <a:noFill/>
          </a:ln>
        </p:spPr>
      </p:pic>
      <p:pic>
        <p:nvPicPr>
          <p:cNvPr id="775" name="Google Shape;775;p63"/>
          <p:cNvPicPr preferRelativeResize="0"/>
          <p:nvPr/>
        </p:nvPicPr>
        <p:blipFill rotWithShape="1">
          <a:blip r:embed="rId4">
            <a:alphaModFix/>
          </a:blip>
          <a:srcRect b="14864" l="8689" r="11367" t="0"/>
          <a:stretch/>
        </p:blipFill>
        <p:spPr>
          <a:xfrm>
            <a:off x="1997895" y="1954876"/>
            <a:ext cx="185560" cy="197606"/>
          </a:xfrm>
          <a:prstGeom prst="rect">
            <a:avLst/>
          </a:prstGeom>
          <a:noFill/>
          <a:ln>
            <a:noFill/>
          </a:ln>
        </p:spPr>
      </p:pic>
      <p:sp>
        <p:nvSpPr>
          <p:cNvPr id="776" name="Google Shape;776;p63"/>
          <p:cNvSpPr/>
          <p:nvPr/>
        </p:nvSpPr>
        <p:spPr>
          <a:xfrm rot="-5400000">
            <a:off x="1609856" y="1997708"/>
            <a:ext cx="646800" cy="646800"/>
          </a:xfrm>
          <a:prstGeom prst="arc">
            <a:avLst>
              <a:gd fmla="val 17837935" name="adj1"/>
              <a:gd fmla="val 0" name="adj2"/>
            </a:avLst>
          </a:prstGeom>
          <a:noFill/>
          <a:ln cap="flat" cmpd="sng" w="9525">
            <a:solidFill>
              <a:srgbClr val="595959"/>
            </a:solidFill>
            <a:prstDash val="solid"/>
            <a:round/>
            <a:headEnd len="sm" w="sm" type="stealth"/>
            <a:tailEnd len="sm" w="sm"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3"/>
          <p:cNvSpPr/>
          <p:nvPr/>
        </p:nvSpPr>
        <p:spPr>
          <a:xfrm>
            <a:off x="1898498" y="1997977"/>
            <a:ext cx="646800" cy="646800"/>
          </a:xfrm>
          <a:prstGeom prst="arc">
            <a:avLst>
              <a:gd fmla="val 16200000" name="adj1"/>
              <a:gd fmla="val 21334111" name="adj2"/>
            </a:avLst>
          </a:prstGeom>
          <a:noFill/>
          <a:ln cap="flat" cmpd="sng" w="9525">
            <a:solidFill>
              <a:srgbClr val="595959"/>
            </a:solidFill>
            <a:prstDash val="solid"/>
            <a:round/>
            <a:headEnd len="sm" w="sm" type="stealth"/>
            <a:tailEnd len="sm" w="sm"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3"/>
          <p:cNvSpPr/>
          <p:nvPr/>
        </p:nvSpPr>
        <p:spPr>
          <a:xfrm rot="5400000">
            <a:off x="1898234" y="2318492"/>
            <a:ext cx="646800" cy="646800"/>
          </a:xfrm>
          <a:prstGeom prst="arc">
            <a:avLst>
              <a:gd fmla="val 16334621" name="adj1"/>
              <a:gd fmla="val 20905398" name="adj2"/>
            </a:avLst>
          </a:prstGeom>
          <a:noFill/>
          <a:ln cap="flat" cmpd="sng" w="9525">
            <a:solidFill>
              <a:srgbClr val="595959"/>
            </a:solidFill>
            <a:prstDash val="solid"/>
            <a:round/>
            <a:headEnd len="sm" w="sm" type="stealth"/>
            <a:tailEnd len="sm" w="sm"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3"/>
          <p:cNvSpPr/>
          <p:nvPr/>
        </p:nvSpPr>
        <p:spPr>
          <a:xfrm rot="10800000">
            <a:off x="1609593" y="2318224"/>
            <a:ext cx="646800" cy="646800"/>
          </a:xfrm>
          <a:prstGeom prst="arc">
            <a:avLst>
              <a:gd fmla="val 16295132" name="adj1"/>
              <a:gd fmla="val 19630992" name="adj2"/>
            </a:avLst>
          </a:prstGeom>
          <a:noFill/>
          <a:ln cap="flat" cmpd="sng" w="9525">
            <a:solidFill>
              <a:srgbClr val="595959"/>
            </a:solidFill>
            <a:prstDash val="solid"/>
            <a:round/>
            <a:headEnd len="sm" w="sm" type="stealth"/>
            <a:tailEnd len="sm" w="sm"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 name="Google Shape;780;p63"/>
          <p:cNvGrpSpPr/>
          <p:nvPr/>
        </p:nvGrpSpPr>
        <p:grpSpPr>
          <a:xfrm>
            <a:off x="1964083" y="2778267"/>
            <a:ext cx="263984" cy="349686"/>
            <a:chOff x="5765950" y="1514831"/>
            <a:chExt cx="2137525" cy="2831469"/>
          </a:xfrm>
        </p:grpSpPr>
        <p:pic>
          <p:nvPicPr>
            <p:cNvPr id="781" name="Google Shape;781;p63"/>
            <p:cNvPicPr preferRelativeResize="0"/>
            <p:nvPr/>
          </p:nvPicPr>
          <p:blipFill rotWithShape="1">
            <a:blip r:embed="rId7">
              <a:alphaModFix/>
            </a:blip>
            <a:srcRect b="23560" l="10643" r="11268" t="5432"/>
            <a:stretch/>
          </p:blipFill>
          <p:spPr>
            <a:xfrm>
              <a:off x="5765950" y="2402475"/>
              <a:ext cx="2137525" cy="1943825"/>
            </a:xfrm>
            <a:prstGeom prst="rect">
              <a:avLst/>
            </a:prstGeom>
            <a:noFill/>
            <a:ln>
              <a:noFill/>
            </a:ln>
          </p:spPr>
        </p:pic>
        <p:pic>
          <p:nvPicPr>
            <p:cNvPr id="782" name="Google Shape;782;p63"/>
            <p:cNvPicPr preferRelativeResize="0"/>
            <p:nvPr/>
          </p:nvPicPr>
          <p:blipFill rotWithShape="1">
            <a:blip r:embed="rId8">
              <a:alphaModFix/>
            </a:blip>
            <a:srcRect b="19126" l="12317" r="11363" t="0"/>
            <a:stretch/>
          </p:blipFill>
          <p:spPr>
            <a:xfrm>
              <a:off x="5836926" y="1514831"/>
              <a:ext cx="1087770" cy="1152632"/>
            </a:xfrm>
            <a:prstGeom prst="rect">
              <a:avLst/>
            </a:prstGeom>
            <a:noFill/>
            <a:ln>
              <a:noFill/>
            </a:ln>
          </p:spPr>
        </p:pic>
      </p:grpSp>
      <p:sp>
        <p:nvSpPr>
          <p:cNvPr id="783" name="Google Shape;783;p63"/>
          <p:cNvSpPr/>
          <p:nvPr/>
        </p:nvSpPr>
        <p:spPr>
          <a:xfrm>
            <a:off x="930593" y="2037164"/>
            <a:ext cx="991200" cy="972000"/>
          </a:xfrm>
          <a:prstGeom prst="ellipse">
            <a:avLst/>
          </a:prstGeom>
          <a:solidFill>
            <a:srgbClr val="903319">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4" name="Google Shape;784;p63"/>
          <p:cNvPicPr preferRelativeResize="0"/>
          <p:nvPr/>
        </p:nvPicPr>
        <p:blipFill rotWithShape="1">
          <a:blip r:embed="rId6">
            <a:alphaModFix/>
          </a:blip>
          <a:srcRect b="18039" l="9009" r="8256" t="0"/>
          <a:stretch/>
        </p:blipFill>
        <p:spPr>
          <a:xfrm>
            <a:off x="1078575" y="2270775"/>
            <a:ext cx="461209" cy="482400"/>
          </a:xfrm>
          <a:prstGeom prst="rect">
            <a:avLst/>
          </a:prstGeom>
          <a:noFill/>
          <a:ln>
            <a:noFill/>
          </a:ln>
        </p:spPr>
      </p:pic>
      <p:pic>
        <p:nvPicPr>
          <p:cNvPr id="785" name="Google Shape;785;p63"/>
          <p:cNvPicPr preferRelativeResize="0"/>
          <p:nvPr/>
        </p:nvPicPr>
        <p:blipFill>
          <a:blip r:embed="rId9">
            <a:alphaModFix/>
          </a:blip>
          <a:stretch>
            <a:fillRect/>
          </a:stretch>
        </p:blipFill>
        <p:spPr>
          <a:xfrm>
            <a:off x="4412596" y="2582873"/>
            <a:ext cx="318825" cy="313521"/>
          </a:xfrm>
          <a:prstGeom prst="rect">
            <a:avLst/>
          </a:prstGeom>
          <a:noFill/>
          <a:ln>
            <a:noFill/>
          </a:ln>
        </p:spPr>
      </p:pic>
      <p:pic>
        <p:nvPicPr>
          <p:cNvPr id="786" name="Google Shape;786;p63"/>
          <p:cNvPicPr preferRelativeResize="0"/>
          <p:nvPr/>
        </p:nvPicPr>
        <p:blipFill>
          <a:blip r:embed="rId9">
            <a:alphaModFix/>
          </a:blip>
          <a:stretch>
            <a:fillRect/>
          </a:stretch>
        </p:blipFill>
        <p:spPr>
          <a:xfrm>
            <a:off x="7312098" y="2313860"/>
            <a:ext cx="318825" cy="31352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grpSp>
        <p:nvGrpSpPr>
          <p:cNvPr id="791" name="Google Shape;791;p64"/>
          <p:cNvGrpSpPr/>
          <p:nvPr/>
        </p:nvGrpSpPr>
        <p:grpSpPr>
          <a:xfrm>
            <a:off x="4572304" y="152400"/>
            <a:ext cx="4571864" cy="4991253"/>
            <a:chOff x="6999925" y="0"/>
            <a:chExt cx="2144100" cy="5143501"/>
          </a:xfrm>
        </p:grpSpPr>
        <p:pic>
          <p:nvPicPr>
            <p:cNvPr id="792" name="Google Shape;792;p64"/>
            <p:cNvPicPr preferRelativeResize="0"/>
            <p:nvPr/>
          </p:nvPicPr>
          <p:blipFill rotWithShape="1">
            <a:blip r:embed="rId3">
              <a:alphaModFix/>
            </a:blip>
            <a:srcRect b="0" l="62354" r="9862" t="0"/>
            <a:stretch/>
          </p:blipFill>
          <p:spPr>
            <a:xfrm>
              <a:off x="6999975" y="0"/>
              <a:ext cx="2144026" cy="5143501"/>
            </a:xfrm>
            <a:prstGeom prst="rect">
              <a:avLst/>
            </a:prstGeom>
            <a:noFill/>
            <a:ln>
              <a:noFill/>
            </a:ln>
          </p:spPr>
        </p:pic>
        <p:sp>
          <p:nvSpPr>
            <p:cNvPr id="793" name="Google Shape;793;p64"/>
            <p:cNvSpPr/>
            <p:nvPr/>
          </p:nvSpPr>
          <p:spPr>
            <a:xfrm>
              <a:off x="6999925" y="0"/>
              <a:ext cx="2144100" cy="5143500"/>
            </a:xfrm>
            <a:prstGeom prst="rect">
              <a:avLst/>
            </a:prstGeom>
            <a:solidFill>
              <a:srgbClr val="903319">
                <a:alpha val="17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 name="Google Shape;794;p64"/>
          <p:cNvSpPr/>
          <p:nvPr/>
        </p:nvSpPr>
        <p:spPr>
          <a:xfrm>
            <a:off x="5047350" y="784500"/>
            <a:ext cx="3621300" cy="3574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95" name="Google Shape;795;p64"/>
          <p:cNvSpPr txBox="1"/>
          <p:nvPr/>
        </p:nvSpPr>
        <p:spPr>
          <a:xfrm>
            <a:off x="754950" y="2229750"/>
            <a:ext cx="3621300" cy="684000"/>
          </a:xfrm>
          <a:prstGeom prst="rect">
            <a:avLst/>
          </a:prstGeom>
          <a:noFill/>
          <a:ln>
            <a:noFill/>
          </a:ln>
        </p:spPr>
        <p:txBody>
          <a:bodyPr anchorCtr="0" anchor="t" bIns="34275" lIns="68575" spcFirstLastPara="1" rIns="68575" wrap="square" tIns="34275">
            <a:noAutofit/>
          </a:bodyPr>
          <a:lstStyle/>
          <a:p>
            <a:pPr indent="0" lvl="0" marL="0" rtl="0" algn="l">
              <a:lnSpc>
                <a:spcPct val="120000"/>
              </a:lnSpc>
              <a:spcBef>
                <a:spcPts val="0"/>
              </a:spcBef>
              <a:spcAft>
                <a:spcPts val="0"/>
              </a:spcAft>
              <a:buClr>
                <a:schemeClr val="dk1"/>
              </a:buClr>
              <a:buSzPts val="1100"/>
              <a:buFont typeface="Arial"/>
              <a:buNone/>
            </a:pPr>
            <a:r>
              <a:rPr lang="en-GB" sz="2400">
                <a:solidFill>
                  <a:schemeClr val="dk1"/>
                </a:solidFill>
                <a:latin typeface="Helvetica Neue Light"/>
                <a:ea typeface="Helvetica Neue Light"/>
                <a:cs typeface="Helvetica Neue Light"/>
                <a:sym typeface="Helvetica Neue Light"/>
              </a:rPr>
              <a:t>Information personas</a:t>
            </a:r>
            <a:r>
              <a:rPr lang="en-GB" sz="2400">
                <a:solidFill>
                  <a:schemeClr val="dk1"/>
                </a:solidFill>
                <a:latin typeface="Helvetica Neue Light"/>
                <a:ea typeface="Helvetica Neue Light"/>
                <a:cs typeface="Helvetica Neue Light"/>
                <a:sym typeface="Helvetica Neue Light"/>
              </a:rPr>
              <a:t> </a:t>
            </a:r>
            <a:endParaRPr sz="2400">
              <a:solidFill>
                <a:schemeClr val="dk1"/>
              </a:solidFill>
              <a:latin typeface="Helvetica Neue Light"/>
              <a:ea typeface="Helvetica Neue Light"/>
              <a:cs typeface="Helvetica Neue Light"/>
              <a:sym typeface="Helvetica Neue Light"/>
            </a:endParaRPr>
          </a:p>
          <a:p>
            <a:pPr indent="0" lvl="0" marL="0" rtl="0" algn="l">
              <a:lnSpc>
                <a:spcPct val="120000"/>
              </a:lnSpc>
              <a:spcBef>
                <a:spcPts val="0"/>
              </a:spcBef>
              <a:spcAft>
                <a:spcPts val="0"/>
              </a:spcAft>
              <a:buClr>
                <a:schemeClr val="dk1"/>
              </a:buClr>
              <a:buSzPts val="1100"/>
              <a:buFont typeface="Arial"/>
              <a:buNone/>
            </a:pPr>
            <a:r>
              <a:t/>
            </a:r>
            <a:endParaRPr sz="2400">
              <a:solidFill>
                <a:schemeClr val="dk1"/>
              </a:solidFill>
              <a:latin typeface="Helvetica Neue Light"/>
              <a:ea typeface="Helvetica Neue Light"/>
              <a:cs typeface="Helvetica Neue Light"/>
              <a:sym typeface="Helvetica Neue Light"/>
            </a:endParaRPr>
          </a:p>
        </p:txBody>
      </p:sp>
      <p:sp>
        <p:nvSpPr>
          <p:cNvPr id="796" name="Google Shape;796;p64"/>
          <p:cNvSpPr txBox="1"/>
          <p:nvPr/>
        </p:nvSpPr>
        <p:spPr>
          <a:xfrm>
            <a:off x="5246578" y="1468975"/>
            <a:ext cx="3222900" cy="7851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300">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rPr lang="en-GB" sz="1300">
                <a:solidFill>
                  <a:srgbClr val="3C4043"/>
                </a:solidFill>
                <a:highlight>
                  <a:srgbClr val="FFFFFF"/>
                </a:highlight>
                <a:latin typeface="Helvetica Neue"/>
                <a:ea typeface="Helvetica Neue"/>
                <a:cs typeface="Helvetica Neue"/>
                <a:sym typeface="Helvetica Neue"/>
              </a:rPr>
              <a:t>What increases Gen Z's susceptibility to misinformation?</a:t>
            </a:r>
            <a:endParaRPr sz="1300">
              <a:solidFill>
                <a:srgbClr val="434343"/>
              </a:solidFill>
              <a:latin typeface="Helvetica Neue"/>
              <a:ea typeface="Helvetica Neue"/>
              <a:cs typeface="Helvetica Neue"/>
              <a:sym typeface="Helvetica Neue"/>
            </a:endParaRPr>
          </a:p>
        </p:txBody>
      </p:sp>
      <p:sp>
        <p:nvSpPr>
          <p:cNvPr id="797" name="Google Shape;797;p64"/>
          <p:cNvSpPr/>
          <p:nvPr/>
        </p:nvSpPr>
        <p:spPr>
          <a:xfrm>
            <a:off x="5949856" y="1209775"/>
            <a:ext cx="1824000" cy="183000"/>
          </a:xfrm>
          <a:prstGeom prst="rect">
            <a:avLst/>
          </a:prstGeom>
          <a:solidFill>
            <a:srgbClr val="FFFFFF"/>
          </a:solidFill>
          <a:ln>
            <a:noFill/>
          </a:ln>
        </p:spPr>
        <p:txBody>
          <a:bodyPr anchorCtr="0" anchor="ctr" bIns="34275" lIns="68575" spcFirstLastPara="1" rIns="68575" wrap="square" tIns="34275">
            <a:noAutofit/>
          </a:bodyPr>
          <a:lstStyle/>
          <a:p>
            <a:pPr indent="0" lvl="0" marL="0" rtl="0" algn="ctr">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KEY QUESTION</a:t>
            </a:r>
            <a:endParaRPr b="0" i="0" sz="800" u="none" cap="none" strike="noStrike">
              <a:solidFill>
                <a:srgbClr val="434343"/>
              </a:solidFill>
              <a:latin typeface="Arial"/>
              <a:ea typeface="Arial"/>
              <a:cs typeface="Arial"/>
              <a:sym typeface="Arial"/>
            </a:endParaRPr>
          </a:p>
        </p:txBody>
      </p:sp>
      <p:sp>
        <p:nvSpPr>
          <p:cNvPr id="798" name="Google Shape;798;p64"/>
          <p:cNvSpPr txBox="1"/>
          <p:nvPr/>
        </p:nvSpPr>
        <p:spPr>
          <a:xfrm>
            <a:off x="5209200" y="3105650"/>
            <a:ext cx="3297600" cy="976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1300">
                <a:solidFill>
                  <a:srgbClr val="434343"/>
                </a:solidFill>
                <a:latin typeface="Helvetica Neue"/>
                <a:ea typeface="Helvetica Neue"/>
                <a:cs typeface="Helvetica Neue"/>
                <a:sym typeface="Helvetica Neue"/>
              </a:rPr>
              <a:t>Gen Z's susceptibility to misinformation is linked to lower </a:t>
            </a:r>
            <a:r>
              <a:rPr b="1" lang="en-GB" sz="1300">
                <a:solidFill>
                  <a:srgbClr val="434343"/>
                </a:solidFill>
                <a:latin typeface="Helvetica Neue"/>
                <a:ea typeface="Helvetica Neue"/>
                <a:cs typeface="Helvetica Neue"/>
                <a:sym typeface="Helvetica Neue"/>
              </a:rPr>
              <a:t>tolerance for uncertainty</a:t>
            </a:r>
            <a:r>
              <a:rPr lang="en-GB" sz="1300">
                <a:solidFill>
                  <a:srgbClr val="434343"/>
                </a:solidFill>
                <a:latin typeface="Helvetica Neue"/>
                <a:ea typeface="Helvetica Neue"/>
                <a:cs typeface="Helvetica Neue"/>
                <a:sym typeface="Helvetica Neue"/>
              </a:rPr>
              <a:t> and high demand for </a:t>
            </a:r>
            <a:r>
              <a:rPr b="1" lang="en-GB" sz="1300">
                <a:solidFill>
                  <a:srgbClr val="434343"/>
                </a:solidFill>
                <a:latin typeface="Helvetica Neue"/>
                <a:ea typeface="Helvetica Neue"/>
                <a:cs typeface="Helvetica Neue"/>
                <a:sym typeface="Helvetica Neue"/>
              </a:rPr>
              <a:t>upholding views that are normative</a:t>
            </a:r>
            <a:r>
              <a:rPr lang="en-GB" sz="1300">
                <a:solidFill>
                  <a:srgbClr val="434343"/>
                </a:solidFill>
                <a:latin typeface="Helvetica Neue"/>
                <a:ea typeface="Helvetica Neue"/>
                <a:cs typeface="Helvetica Neue"/>
                <a:sym typeface="Helvetica Neue"/>
              </a:rPr>
              <a:t> in their communities.</a:t>
            </a:r>
            <a:endParaRPr sz="1300">
              <a:solidFill>
                <a:srgbClr val="434343"/>
              </a:solidFill>
              <a:latin typeface="Helvetica Neue"/>
              <a:ea typeface="Helvetica Neue"/>
              <a:cs typeface="Helvetica Neue"/>
              <a:sym typeface="Helvetica Neue"/>
            </a:endParaRPr>
          </a:p>
        </p:txBody>
      </p:sp>
      <p:sp>
        <p:nvSpPr>
          <p:cNvPr id="799" name="Google Shape;799;p64"/>
          <p:cNvSpPr/>
          <p:nvPr/>
        </p:nvSpPr>
        <p:spPr>
          <a:xfrm>
            <a:off x="5945989" y="2846450"/>
            <a:ext cx="1824000" cy="1830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12000"/>
              </a:lnSpc>
              <a:spcBef>
                <a:spcPts val="0"/>
              </a:spcBef>
              <a:spcAft>
                <a:spcPts val="0"/>
              </a:spcAft>
              <a:buClr>
                <a:srgbClr val="000000"/>
              </a:buClr>
              <a:buSzPts val="600"/>
              <a:buFont typeface="Helvetica Neue"/>
              <a:buNone/>
            </a:pPr>
            <a:r>
              <a:rPr b="1" lang="en-GB" sz="800">
                <a:solidFill>
                  <a:srgbClr val="434343"/>
                </a:solidFill>
                <a:latin typeface="Helvetica Neue"/>
                <a:ea typeface="Helvetica Neue"/>
                <a:cs typeface="Helvetica Neue"/>
                <a:sym typeface="Helvetica Neue"/>
              </a:rPr>
              <a:t>KEY </a:t>
            </a:r>
            <a:r>
              <a:rPr b="1" lang="en-GB" sz="800">
                <a:solidFill>
                  <a:srgbClr val="434343"/>
                </a:solidFill>
                <a:latin typeface="Helvetica Neue"/>
                <a:ea typeface="Helvetica Neue"/>
                <a:cs typeface="Helvetica Neue"/>
                <a:sym typeface="Helvetica Neue"/>
              </a:rPr>
              <a:t>INSIGHT</a:t>
            </a:r>
            <a:endParaRPr b="1" i="0" sz="800" u="none" cap="none" strike="noStrike">
              <a:solidFill>
                <a:srgbClr val="434343"/>
              </a:solidFill>
            </a:endParaRPr>
          </a:p>
        </p:txBody>
      </p:sp>
      <p:sp>
        <p:nvSpPr>
          <p:cNvPr id="800" name="Google Shape;800;p64"/>
          <p:cNvSpPr/>
          <p:nvPr/>
        </p:nvSpPr>
        <p:spPr>
          <a:xfrm>
            <a:off x="754956" y="1951625"/>
            <a:ext cx="1824000" cy="183000"/>
          </a:xfrm>
          <a:prstGeom prst="rect">
            <a:avLst/>
          </a:prstGeom>
          <a:solidFill>
            <a:srgbClr val="FFFFFF"/>
          </a:solid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08 |</a:t>
            </a:r>
            <a:endParaRPr b="0" i="0" sz="800" u="none" cap="none" strike="noStrike">
              <a:solidFill>
                <a:srgbClr val="434343"/>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65"/>
          <p:cNvSpPr txBox="1"/>
          <p:nvPr/>
        </p:nvSpPr>
        <p:spPr>
          <a:xfrm>
            <a:off x="754949" y="638525"/>
            <a:ext cx="7801800" cy="684000"/>
          </a:xfrm>
          <a:prstGeom prst="rect">
            <a:avLst/>
          </a:prstGeom>
          <a:no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Clr>
                <a:schemeClr val="dk1"/>
              </a:buClr>
              <a:buSzPts val="1100"/>
              <a:buFont typeface="Arial"/>
              <a:buNone/>
            </a:pPr>
            <a:r>
              <a:rPr lang="en-GB" sz="1500">
                <a:solidFill>
                  <a:schemeClr val="dk1"/>
                </a:solidFill>
                <a:latin typeface="Helvetica Neue Light"/>
                <a:ea typeface="Helvetica Neue Light"/>
                <a:cs typeface="Helvetica Neue Light"/>
                <a:sym typeface="Helvetica Neue Light"/>
              </a:rPr>
              <a:t>We </a:t>
            </a:r>
            <a:r>
              <a:rPr lang="en-GB" sz="1500">
                <a:solidFill>
                  <a:schemeClr val="dk1"/>
                </a:solidFill>
                <a:latin typeface="Helvetica Neue Light"/>
                <a:ea typeface="Helvetica Neue Light"/>
                <a:cs typeface="Helvetica Neue Light"/>
                <a:sym typeface="Helvetica Neue Light"/>
              </a:rPr>
              <a:t>propose</a:t>
            </a:r>
            <a:r>
              <a:rPr lang="en-GB" sz="1500">
                <a:solidFill>
                  <a:schemeClr val="dk1"/>
                </a:solidFill>
                <a:latin typeface="Helvetica Neue Light"/>
                <a:ea typeface="Helvetica Neue Light"/>
                <a:cs typeface="Helvetica Neue Light"/>
                <a:sym typeface="Helvetica Neue Light"/>
              </a:rPr>
              <a:t> a </a:t>
            </a:r>
            <a:r>
              <a:rPr lang="en-GB" sz="1500">
                <a:solidFill>
                  <a:schemeClr val="dk1"/>
                </a:solidFill>
                <a:latin typeface="Helvetica Neue Light"/>
                <a:ea typeface="Helvetica Neue Light"/>
                <a:cs typeface="Helvetica Neue Light"/>
                <a:sym typeface="Helvetica Neue Light"/>
              </a:rPr>
              <a:t>dynamic model for</a:t>
            </a:r>
            <a:r>
              <a:rPr lang="en-GB" sz="1500">
                <a:solidFill>
                  <a:schemeClr val="dk1"/>
                </a:solidFill>
                <a:latin typeface="Helvetica Neue Light"/>
                <a:ea typeface="Helvetica Neue Light"/>
                <a:cs typeface="Helvetica Neue Light"/>
                <a:sym typeface="Helvetica Neue Light"/>
              </a:rPr>
              <a:t> Gen Z susceptibility to misinformation:   </a:t>
            </a:r>
            <a:endParaRPr sz="1500">
              <a:solidFill>
                <a:schemeClr val="dk1"/>
              </a:solidFill>
              <a:latin typeface="Helvetica Neue Light"/>
              <a:ea typeface="Helvetica Neue Light"/>
              <a:cs typeface="Helvetica Neue Light"/>
              <a:sym typeface="Helvetica Neue Light"/>
            </a:endParaRPr>
          </a:p>
        </p:txBody>
      </p:sp>
      <p:sp>
        <p:nvSpPr>
          <p:cNvPr id="806" name="Google Shape;806;p65"/>
          <p:cNvSpPr txBox="1"/>
          <p:nvPr>
            <p:ph idx="1" type="body"/>
          </p:nvPr>
        </p:nvSpPr>
        <p:spPr>
          <a:xfrm>
            <a:off x="754950" y="1955075"/>
            <a:ext cx="7801800" cy="1271400"/>
          </a:xfrm>
          <a:prstGeom prst="rect">
            <a:avLst/>
          </a:prstGeom>
          <a:noFill/>
          <a:ln>
            <a:noFill/>
          </a:ln>
        </p:spPr>
        <p:txBody>
          <a:bodyPr anchorCtr="0" anchor="t" bIns="68575" lIns="68575" spcFirstLastPara="1" rIns="68575" wrap="square" tIns="34275">
            <a:noAutofit/>
          </a:bodyPr>
          <a:lstStyle/>
          <a:p>
            <a:pPr indent="0" lvl="0" marL="0" rtl="0" algn="l">
              <a:lnSpc>
                <a:spcPct val="115000"/>
              </a:lnSpc>
              <a:spcBef>
                <a:spcPts val="400"/>
              </a:spcBef>
              <a:spcAft>
                <a:spcPts val="0"/>
              </a:spcAft>
              <a:buClr>
                <a:schemeClr val="dk1"/>
              </a:buClr>
              <a:buSzPts val="1100"/>
              <a:buFont typeface="Arial"/>
              <a:buNone/>
            </a:pPr>
            <a:r>
              <a:rPr b="0" lang="en-GB" sz="1025">
                <a:solidFill>
                  <a:srgbClr val="434343"/>
                </a:solidFill>
                <a:latin typeface="Helvetica Neue Light"/>
                <a:ea typeface="Helvetica Neue Light"/>
                <a:cs typeface="Helvetica Neue Light"/>
                <a:sym typeface="Helvetica Neue Light"/>
              </a:rPr>
              <a:t>We observed two distinct concerns around online information: </a:t>
            </a:r>
            <a:endParaRPr b="0" sz="1025">
              <a:solidFill>
                <a:srgbClr val="434343"/>
              </a:solidFill>
              <a:latin typeface="Helvetica Neue Light"/>
              <a:ea typeface="Helvetica Neue Light"/>
              <a:cs typeface="Helvetica Neue Light"/>
              <a:sym typeface="Helvetica Neue Light"/>
            </a:endParaRPr>
          </a:p>
          <a:p>
            <a:pPr indent="-160337" lvl="0" marL="269999" rtl="0" algn="l">
              <a:lnSpc>
                <a:spcPct val="115000"/>
              </a:lnSpc>
              <a:spcBef>
                <a:spcPts val="1000"/>
              </a:spcBef>
              <a:spcAft>
                <a:spcPts val="0"/>
              </a:spcAft>
              <a:buClr>
                <a:srgbClr val="434343"/>
              </a:buClr>
              <a:buSzPts val="1025"/>
              <a:buChar char="●"/>
            </a:pPr>
            <a:r>
              <a:rPr lang="en-GB" sz="1025">
                <a:solidFill>
                  <a:srgbClr val="434343"/>
                </a:solidFill>
                <a:latin typeface="Helvetica Neue"/>
                <a:ea typeface="Helvetica Neue"/>
                <a:cs typeface="Helvetica Neue"/>
                <a:sym typeface="Helvetica Neue"/>
              </a:rPr>
              <a:t>Degree of c</a:t>
            </a:r>
            <a:r>
              <a:rPr lang="en-GB" sz="1025">
                <a:solidFill>
                  <a:srgbClr val="434343"/>
                </a:solidFill>
                <a:latin typeface="Helvetica Neue"/>
                <a:ea typeface="Helvetica Neue"/>
                <a:cs typeface="Helvetica Neue"/>
                <a:sym typeface="Helvetica Neue"/>
              </a:rPr>
              <a:t>ertainty</a:t>
            </a:r>
            <a:r>
              <a:rPr b="0" lang="en-GB" sz="1025">
                <a:solidFill>
                  <a:srgbClr val="434343"/>
                </a:solidFill>
                <a:latin typeface="Helvetica Neue Light"/>
                <a:ea typeface="Helvetica Neue Light"/>
                <a:cs typeface="Helvetica Neue Light"/>
                <a:sym typeface="Helvetica Neue Light"/>
              </a:rPr>
              <a:t>: </a:t>
            </a:r>
            <a:r>
              <a:rPr b="0" lang="en-GB" sz="1025">
                <a:solidFill>
                  <a:srgbClr val="434343"/>
                </a:solidFill>
                <a:latin typeface="Helvetica Neue Light"/>
                <a:ea typeface="Helvetica Neue Light"/>
                <a:cs typeface="Helvetica Neue Light"/>
                <a:sym typeface="Helvetica Neue Light"/>
              </a:rPr>
              <a:t>how much the user cares about the level of clarity</a:t>
            </a:r>
            <a:r>
              <a:rPr b="0" lang="en-GB" sz="1025">
                <a:solidFill>
                  <a:srgbClr val="434343"/>
                </a:solidFill>
                <a:latin typeface="Helvetica Neue Light"/>
                <a:ea typeface="Helvetica Neue Light"/>
                <a:cs typeface="Helvetica Neue Light"/>
                <a:sym typeface="Helvetica Neue Light"/>
              </a:rPr>
              <a:t> it provides them about a valued topic.</a:t>
            </a:r>
            <a:r>
              <a:rPr b="0" lang="en-GB" sz="1025">
                <a:solidFill>
                  <a:srgbClr val="434343"/>
                </a:solidFill>
                <a:latin typeface="Helvetica Neue Light"/>
                <a:ea typeface="Helvetica Neue Light"/>
                <a:cs typeface="Helvetica Neue Light"/>
                <a:sym typeface="Helvetica Neue Light"/>
              </a:rPr>
              <a:t> </a:t>
            </a:r>
            <a:endParaRPr b="0" sz="1025">
              <a:solidFill>
                <a:srgbClr val="434343"/>
              </a:solidFill>
              <a:latin typeface="Helvetica Neue Light"/>
              <a:ea typeface="Helvetica Neue Light"/>
              <a:cs typeface="Helvetica Neue Light"/>
              <a:sym typeface="Helvetica Neue Light"/>
            </a:endParaRPr>
          </a:p>
          <a:p>
            <a:pPr indent="-160337" lvl="0" marL="269999" rtl="0" algn="l">
              <a:lnSpc>
                <a:spcPct val="115000"/>
              </a:lnSpc>
              <a:spcBef>
                <a:spcPts val="1000"/>
              </a:spcBef>
              <a:spcAft>
                <a:spcPts val="0"/>
              </a:spcAft>
              <a:buClr>
                <a:srgbClr val="434343"/>
              </a:buClr>
              <a:buSzPts val="1025"/>
              <a:buChar char="●"/>
            </a:pPr>
            <a:r>
              <a:rPr lang="en-GB" sz="1025">
                <a:solidFill>
                  <a:srgbClr val="434343"/>
                </a:solidFill>
                <a:latin typeface="Helvetica Neue"/>
                <a:ea typeface="Helvetica Neue"/>
                <a:cs typeface="Helvetica Neue"/>
                <a:sym typeface="Helvetica Neue"/>
              </a:rPr>
              <a:t>Degree of n</a:t>
            </a:r>
            <a:r>
              <a:rPr lang="en-GB" sz="1025">
                <a:solidFill>
                  <a:srgbClr val="434343"/>
                </a:solidFill>
                <a:latin typeface="Helvetica Neue"/>
                <a:ea typeface="Helvetica Neue"/>
                <a:cs typeface="Helvetica Neue"/>
                <a:sym typeface="Helvetica Neue"/>
              </a:rPr>
              <a:t>ormativity</a:t>
            </a:r>
            <a:r>
              <a:rPr b="0" lang="en-GB" sz="1025">
                <a:solidFill>
                  <a:srgbClr val="434343"/>
                </a:solidFill>
                <a:latin typeface="Helvetica Neue Light"/>
                <a:ea typeface="Helvetica Neue Light"/>
                <a:cs typeface="Helvetica Neue Light"/>
                <a:sym typeface="Helvetica Neue Light"/>
              </a:rPr>
              <a:t>: how much the user cares about whether or not the information is </a:t>
            </a:r>
            <a:r>
              <a:rPr b="0" lang="en-GB" sz="1025">
                <a:solidFill>
                  <a:srgbClr val="434343"/>
                </a:solidFill>
                <a:latin typeface="Helvetica Neue Light"/>
                <a:ea typeface="Helvetica Neue Light"/>
                <a:cs typeface="Helvetica Neue Light"/>
                <a:sym typeface="Helvetica Neue Light"/>
              </a:rPr>
              <a:t>publicly</a:t>
            </a:r>
            <a:r>
              <a:rPr b="0" lang="en-GB" sz="1025">
                <a:solidFill>
                  <a:srgbClr val="434343"/>
                </a:solidFill>
                <a:latin typeface="Helvetica Neue Light"/>
                <a:ea typeface="Helvetica Neue Light"/>
                <a:cs typeface="Helvetica Neue Light"/>
                <a:sym typeface="Helvetica Neue Light"/>
              </a:rPr>
              <a:t> </a:t>
            </a:r>
            <a:r>
              <a:rPr b="0" lang="en-GB" sz="1025">
                <a:solidFill>
                  <a:srgbClr val="434343"/>
                </a:solidFill>
                <a:latin typeface="Helvetica Neue Light"/>
                <a:ea typeface="Helvetica Neue Light"/>
                <a:cs typeface="Helvetica Neue Light"/>
                <a:sym typeface="Helvetica Neue Light"/>
              </a:rPr>
              <a:t>acceptable</a:t>
            </a:r>
            <a:r>
              <a:rPr b="0" lang="en-GB" sz="1025">
                <a:solidFill>
                  <a:srgbClr val="434343"/>
                </a:solidFill>
                <a:latin typeface="Helvetica Neue Light"/>
                <a:ea typeface="Helvetica Neue Light"/>
                <a:cs typeface="Helvetica Neue Light"/>
                <a:sym typeface="Helvetica Neue Light"/>
              </a:rPr>
              <a:t>.</a:t>
            </a:r>
            <a:endParaRPr b="0" sz="1025">
              <a:solidFill>
                <a:srgbClr val="434343"/>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t/>
            </a:r>
            <a:endParaRPr b="0" sz="1025">
              <a:solidFill>
                <a:srgbClr val="434343"/>
              </a:solidFill>
              <a:latin typeface="Helvetica Neue Light"/>
              <a:ea typeface="Helvetica Neue Light"/>
              <a:cs typeface="Helvetica Neue Light"/>
              <a:sym typeface="Helvetica Neue Light"/>
            </a:endParaRPr>
          </a:p>
        </p:txBody>
      </p:sp>
      <p:sp>
        <p:nvSpPr>
          <p:cNvPr id="807" name="Google Shape;807;p65"/>
          <p:cNvSpPr/>
          <p:nvPr/>
        </p:nvSpPr>
        <p:spPr>
          <a:xfrm>
            <a:off x="762825" y="1702475"/>
            <a:ext cx="1825200" cy="252600"/>
          </a:xfrm>
          <a:prstGeom prst="rect">
            <a:avLst/>
          </a:prstGeom>
          <a:noFill/>
          <a:ln>
            <a:noFill/>
          </a:ln>
        </p:spPr>
        <p:txBody>
          <a:bodyPr anchorCtr="0" anchor="ctr" bIns="34275" lIns="68575" spcFirstLastPara="1" rIns="68575" wrap="square" tIns="34275">
            <a:noAutofit/>
          </a:bodyPr>
          <a:lstStyle/>
          <a:p>
            <a:pPr indent="0" lvl="0" marL="0" marR="0" rtl="0" algn="l">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TWO AXES</a:t>
            </a:r>
            <a:endParaRPr b="1" sz="800">
              <a:solidFill>
                <a:srgbClr val="434343"/>
              </a:solidFill>
              <a:latin typeface="Helvetica Neue"/>
              <a:ea typeface="Helvetica Neue"/>
              <a:cs typeface="Helvetica Neue"/>
              <a:sym typeface="Helvetica Neue"/>
            </a:endParaRPr>
          </a:p>
        </p:txBody>
      </p:sp>
      <p:sp>
        <p:nvSpPr>
          <p:cNvPr id="808" name="Google Shape;808;p65"/>
          <p:cNvSpPr txBox="1"/>
          <p:nvPr>
            <p:ph idx="1" type="body"/>
          </p:nvPr>
        </p:nvSpPr>
        <p:spPr>
          <a:xfrm>
            <a:off x="754950" y="3631900"/>
            <a:ext cx="4458600" cy="1193700"/>
          </a:xfrm>
          <a:prstGeom prst="rect">
            <a:avLst/>
          </a:prstGeom>
          <a:noFill/>
          <a:ln>
            <a:noFill/>
          </a:ln>
        </p:spPr>
        <p:txBody>
          <a:bodyPr anchorCtr="0" anchor="t" bIns="68575" lIns="68575" spcFirstLastPara="1" rIns="68575" wrap="square" tIns="34275">
            <a:noAutofit/>
          </a:bodyPr>
          <a:lstStyle/>
          <a:p>
            <a:pPr indent="0" lvl="0" marL="0" rtl="0" algn="l">
              <a:lnSpc>
                <a:spcPct val="115000"/>
              </a:lnSpc>
              <a:spcBef>
                <a:spcPts val="400"/>
              </a:spcBef>
              <a:spcAft>
                <a:spcPts val="0"/>
              </a:spcAft>
              <a:buNone/>
            </a:pPr>
            <a:r>
              <a:rPr b="0" lang="en-GB" sz="1025">
                <a:solidFill>
                  <a:srgbClr val="434343"/>
                </a:solidFill>
                <a:latin typeface="Helvetica Neue Light"/>
                <a:ea typeface="Helvetica Neue Light"/>
                <a:cs typeface="Helvetica Neue Light"/>
                <a:sym typeface="Helvetica Neue Light"/>
              </a:rPr>
              <a:t>T</a:t>
            </a:r>
            <a:r>
              <a:rPr b="0" lang="en-GB" sz="1125">
                <a:solidFill>
                  <a:srgbClr val="434343"/>
                </a:solidFill>
                <a:latin typeface="Helvetica Neue Light"/>
                <a:ea typeface="Helvetica Neue Light"/>
                <a:cs typeface="Helvetica Neue Light"/>
                <a:sym typeface="Helvetica Neue Light"/>
              </a:rPr>
              <a:t>hese two axes rendered three qualitatively distinct personas: </a:t>
            </a:r>
            <a:endParaRPr b="0" sz="1125">
              <a:solidFill>
                <a:srgbClr val="434343"/>
              </a:solidFill>
              <a:latin typeface="Helvetica Neue Light"/>
              <a:ea typeface="Helvetica Neue Light"/>
              <a:cs typeface="Helvetica Neue Light"/>
              <a:sym typeface="Helvetica Neue Light"/>
            </a:endParaRPr>
          </a:p>
          <a:p>
            <a:pPr indent="-166687" lvl="0" marL="269999" rtl="0" algn="l">
              <a:lnSpc>
                <a:spcPct val="115000"/>
              </a:lnSpc>
              <a:spcBef>
                <a:spcPts val="1000"/>
              </a:spcBef>
              <a:spcAft>
                <a:spcPts val="0"/>
              </a:spcAft>
              <a:buClr>
                <a:srgbClr val="434343"/>
              </a:buClr>
              <a:buSzPts val="1125"/>
              <a:buFont typeface="Helvetica Neue Light"/>
              <a:buAutoNum type="arabicPeriod"/>
            </a:pPr>
            <a:r>
              <a:rPr i="1" lang="en-GB" sz="1125">
                <a:solidFill>
                  <a:srgbClr val="434343"/>
                </a:solidFill>
                <a:latin typeface="Helvetica Neue"/>
                <a:ea typeface="Helvetica Neue"/>
                <a:cs typeface="Helvetica Neue"/>
                <a:sym typeface="Helvetica Neue"/>
              </a:rPr>
              <a:t>Gumby</a:t>
            </a:r>
            <a:r>
              <a:rPr b="0" i="1" lang="en-GB" sz="1125">
                <a:solidFill>
                  <a:srgbClr val="434343"/>
                </a:solidFill>
                <a:latin typeface="Helvetica Neue Light"/>
                <a:ea typeface="Helvetica Neue Light"/>
                <a:cs typeface="Helvetica Neue Light"/>
                <a:sym typeface="Helvetica Neue Light"/>
              </a:rPr>
              <a:t>: It’s complicated, &amp; I’m okay with that</a:t>
            </a:r>
            <a:endParaRPr b="0" i="1" sz="1125">
              <a:solidFill>
                <a:srgbClr val="434343"/>
              </a:solidFill>
              <a:latin typeface="Helvetica Neue Light"/>
              <a:ea typeface="Helvetica Neue Light"/>
              <a:cs typeface="Helvetica Neue Light"/>
              <a:sym typeface="Helvetica Neue Light"/>
            </a:endParaRPr>
          </a:p>
          <a:p>
            <a:pPr indent="-166687" lvl="0" marL="269999" rtl="0" algn="l">
              <a:lnSpc>
                <a:spcPct val="115000"/>
              </a:lnSpc>
              <a:spcBef>
                <a:spcPts val="0"/>
              </a:spcBef>
              <a:spcAft>
                <a:spcPts val="0"/>
              </a:spcAft>
              <a:buClr>
                <a:srgbClr val="434343"/>
              </a:buClr>
              <a:buSzPts val="1125"/>
              <a:buFont typeface="Helvetica Neue Light"/>
              <a:buAutoNum type="arabicPeriod"/>
            </a:pPr>
            <a:r>
              <a:rPr i="1" lang="en-GB" sz="1125">
                <a:solidFill>
                  <a:srgbClr val="434343"/>
                </a:solidFill>
                <a:latin typeface="Helvetica Neue"/>
                <a:ea typeface="Helvetica Neue"/>
                <a:cs typeface="Helvetica Neue"/>
                <a:sym typeface="Helvetica Neue"/>
              </a:rPr>
              <a:t>Disciple</a:t>
            </a:r>
            <a:r>
              <a:rPr i="1" lang="en-GB" sz="1125">
                <a:solidFill>
                  <a:srgbClr val="434343"/>
                </a:solidFill>
                <a:latin typeface="Helvetica Neue"/>
                <a:ea typeface="Helvetica Neue"/>
                <a:cs typeface="Helvetica Neue"/>
                <a:sym typeface="Helvetica Neue"/>
              </a:rPr>
              <a:t>: </a:t>
            </a:r>
            <a:r>
              <a:rPr b="0" i="1" lang="en-GB" sz="1125">
                <a:solidFill>
                  <a:srgbClr val="434343"/>
                </a:solidFill>
                <a:latin typeface="Helvetica Neue Light"/>
                <a:ea typeface="Helvetica Neue Light"/>
                <a:cs typeface="Helvetica Neue Light"/>
                <a:sym typeface="Helvetica Neue Light"/>
              </a:rPr>
              <a:t>It’s complicated, but I </a:t>
            </a:r>
            <a:r>
              <a:rPr b="0" i="1" lang="en-GB" sz="1125">
                <a:solidFill>
                  <a:srgbClr val="434343"/>
                </a:solidFill>
                <a:latin typeface="Helvetica Neue Light"/>
                <a:ea typeface="Helvetica Neue Light"/>
                <a:cs typeface="Helvetica Neue Light"/>
                <a:sym typeface="Helvetica Neue Light"/>
              </a:rPr>
              <a:t>have to</a:t>
            </a:r>
            <a:r>
              <a:rPr b="0" i="1" lang="en-GB" sz="1125">
                <a:solidFill>
                  <a:srgbClr val="434343"/>
                </a:solidFill>
                <a:latin typeface="Helvetica Neue Light"/>
                <a:ea typeface="Helvetica Neue Light"/>
                <a:cs typeface="Helvetica Neue Light"/>
                <a:sym typeface="Helvetica Neue Light"/>
              </a:rPr>
              <a:t> know what’s right</a:t>
            </a:r>
            <a:endParaRPr b="0" i="1" sz="1125">
              <a:solidFill>
                <a:srgbClr val="434343"/>
              </a:solidFill>
              <a:latin typeface="Helvetica Neue Light"/>
              <a:ea typeface="Helvetica Neue Light"/>
              <a:cs typeface="Helvetica Neue Light"/>
              <a:sym typeface="Helvetica Neue Light"/>
            </a:endParaRPr>
          </a:p>
          <a:p>
            <a:pPr indent="-166687" lvl="0" marL="269999" rtl="0" algn="l">
              <a:lnSpc>
                <a:spcPct val="115000"/>
              </a:lnSpc>
              <a:spcBef>
                <a:spcPts val="0"/>
              </a:spcBef>
              <a:spcAft>
                <a:spcPts val="0"/>
              </a:spcAft>
              <a:buClr>
                <a:srgbClr val="434343"/>
              </a:buClr>
              <a:buSzPts val="1125"/>
              <a:buFont typeface="Helvetica Neue Light"/>
              <a:buAutoNum type="arabicPeriod"/>
            </a:pPr>
            <a:r>
              <a:rPr i="1" lang="en-GB" sz="1125">
                <a:solidFill>
                  <a:srgbClr val="434343"/>
                </a:solidFill>
                <a:latin typeface="Helvetica Neue"/>
                <a:ea typeface="Helvetica Neue"/>
                <a:cs typeface="Helvetica Neue"/>
                <a:sym typeface="Helvetica Neue"/>
              </a:rPr>
              <a:t>Contrarian:</a:t>
            </a:r>
            <a:r>
              <a:rPr b="0" i="1" lang="en-GB" sz="1125">
                <a:solidFill>
                  <a:srgbClr val="434343"/>
                </a:solidFill>
                <a:latin typeface="Helvetica Neue Light"/>
                <a:ea typeface="Helvetica Neue Light"/>
                <a:cs typeface="Helvetica Neue Light"/>
                <a:sym typeface="Helvetica Neue Light"/>
              </a:rPr>
              <a:t> I don’t want to to be a sheeple</a:t>
            </a:r>
            <a:endParaRPr b="0" i="1" sz="1125">
              <a:solidFill>
                <a:srgbClr val="434343"/>
              </a:solidFill>
              <a:latin typeface="Helvetica Neue Light"/>
              <a:ea typeface="Helvetica Neue Light"/>
              <a:cs typeface="Helvetica Neue Light"/>
              <a:sym typeface="Helvetica Neue Light"/>
            </a:endParaRPr>
          </a:p>
        </p:txBody>
      </p:sp>
      <p:sp>
        <p:nvSpPr>
          <p:cNvPr id="809" name="Google Shape;809;p65"/>
          <p:cNvSpPr/>
          <p:nvPr/>
        </p:nvSpPr>
        <p:spPr>
          <a:xfrm>
            <a:off x="771821" y="3379300"/>
            <a:ext cx="3910200" cy="252600"/>
          </a:xfrm>
          <a:prstGeom prst="rect">
            <a:avLst/>
          </a:prstGeom>
          <a:noFill/>
          <a:ln>
            <a:noFill/>
          </a:ln>
        </p:spPr>
        <p:txBody>
          <a:bodyPr anchorCtr="0" anchor="ctr" bIns="34275" lIns="68575" spcFirstLastPara="1" rIns="68575" wrap="square" tIns="34275">
            <a:noAutofit/>
          </a:bodyPr>
          <a:lstStyle/>
          <a:p>
            <a:pPr indent="0" lvl="0" marL="0" marR="0" rtl="0" algn="l">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THREE PERSONAS</a:t>
            </a:r>
            <a:endParaRPr b="1">
              <a:solidFill>
                <a:srgbClr val="434343"/>
              </a:solidFill>
              <a:latin typeface="Helvetica Neue"/>
              <a:ea typeface="Helvetica Neue"/>
              <a:cs typeface="Helvetica Neue"/>
              <a:sym typeface="Helvetica Neue"/>
            </a:endParaRPr>
          </a:p>
        </p:txBody>
      </p:sp>
      <p:sp>
        <p:nvSpPr>
          <p:cNvPr id="810" name="Google Shape;810;p65"/>
          <p:cNvSpPr/>
          <p:nvPr/>
        </p:nvSpPr>
        <p:spPr>
          <a:xfrm>
            <a:off x="761557" y="400050"/>
            <a:ext cx="2722200" cy="183000"/>
          </a:xfrm>
          <a:prstGeom prst="rect">
            <a:avLst/>
          </a:prstGeom>
          <a:noFill/>
          <a:ln>
            <a:noFill/>
          </a:ln>
        </p:spPr>
        <p:txBody>
          <a:bodyPr anchorCtr="0" anchor="ctr" bIns="34275" lIns="68575" spcFirstLastPara="1" rIns="68575" wrap="square" tIns="34275">
            <a:noAutofit/>
          </a:bodyPr>
          <a:lstStyle/>
          <a:p>
            <a:pPr indent="0" lvl="0" marL="0" marR="0" rtl="0" algn="l">
              <a:lnSpc>
                <a:spcPct val="112000"/>
              </a:lnSpc>
              <a:spcBef>
                <a:spcPts val="0"/>
              </a:spcBef>
              <a:spcAft>
                <a:spcPts val="0"/>
              </a:spcAft>
              <a:buNone/>
            </a:pPr>
            <a:r>
              <a:rPr b="1" lang="en-GB" sz="800">
                <a:solidFill>
                  <a:srgbClr val="434343"/>
                </a:solidFill>
                <a:latin typeface="Helvetica Neue"/>
                <a:ea typeface="Helvetica Neue"/>
                <a:cs typeface="Helvetica Neue"/>
                <a:sym typeface="Helvetica Neue"/>
              </a:rPr>
              <a:t>8 | INFORMATION PERSONAS</a:t>
            </a:r>
            <a:endParaRPr b="1" sz="800">
              <a:solidFill>
                <a:srgbClr val="434343"/>
              </a:solidFill>
              <a:latin typeface="Helvetica Neue"/>
              <a:ea typeface="Helvetica Neue"/>
              <a:cs typeface="Helvetica Neue"/>
              <a:sym typeface="Helvetica Neue"/>
            </a:endParaRPr>
          </a:p>
        </p:txBody>
      </p:sp>
      <p:sp>
        <p:nvSpPr>
          <p:cNvPr id="811" name="Google Shape;811;p6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29292"/>
                </a:solidFill>
              </a:rPr>
              <a:t>‹#›</a:t>
            </a:fld>
            <a:endParaRPr sz="900">
              <a:solidFill>
                <a:srgbClr val="92929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6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E9E9E"/>
                </a:solidFill>
              </a:rPr>
              <a:t>‹#›</a:t>
            </a:fld>
            <a:endParaRPr sz="900">
              <a:solidFill>
                <a:srgbClr val="9E9E9E"/>
              </a:solidFill>
            </a:endParaRPr>
          </a:p>
        </p:txBody>
      </p:sp>
      <p:sp>
        <p:nvSpPr>
          <p:cNvPr id="817" name="Google Shape;817;p66"/>
          <p:cNvSpPr txBox="1"/>
          <p:nvPr/>
        </p:nvSpPr>
        <p:spPr>
          <a:xfrm>
            <a:off x="1079925" y="842775"/>
            <a:ext cx="1792200" cy="835500"/>
          </a:xfrm>
          <a:prstGeom prst="rect">
            <a:avLst/>
          </a:prstGeom>
          <a:noFill/>
          <a:ln>
            <a:noFill/>
          </a:ln>
        </p:spPr>
        <p:txBody>
          <a:bodyPr anchorCtr="0" anchor="t" bIns="34275" lIns="68575" spcFirstLastPara="1" rIns="68575" wrap="square" tIns="34275">
            <a:noAutofit/>
          </a:bodyPr>
          <a:lstStyle/>
          <a:p>
            <a:pPr indent="0" lvl="0" marL="0" rtl="0" algn="ctr">
              <a:lnSpc>
                <a:spcPct val="120000"/>
              </a:lnSpc>
              <a:spcBef>
                <a:spcPts val="0"/>
              </a:spcBef>
              <a:spcAft>
                <a:spcPts val="0"/>
              </a:spcAft>
              <a:buClr>
                <a:schemeClr val="dk1"/>
              </a:buClr>
              <a:buSzPts val="1100"/>
              <a:buFont typeface="Arial"/>
              <a:buNone/>
            </a:pPr>
            <a:r>
              <a:rPr b="1" i="1" lang="en-GB" sz="1200">
                <a:solidFill>
                  <a:schemeClr val="dk1"/>
                </a:solidFill>
                <a:latin typeface="Helvetica Neue"/>
                <a:ea typeface="Helvetica Neue"/>
                <a:cs typeface="Helvetica Neue"/>
                <a:sym typeface="Helvetica Neue"/>
              </a:rPr>
              <a:t>Gumby</a:t>
            </a:r>
            <a:endParaRPr i="1" sz="1200">
              <a:latin typeface="Helvetica Neue Light"/>
              <a:ea typeface="Helvetica Neue Light"/>
              <a:cs typeface="Helvetica Neue Light"/>
              <a:sym typeface="Helvetica Neue Light"/>
            </a:endParaRPr>
          </a:p>
          <a:p>
            <a:pPr indent="0" lvl="0" marL="0" rtl="0" algn="ctr">
              <a:lnSpc>
                <a:spcPct val="115000"/>
              </a:lnSpc>
              <a:spcBef>
                <a:spcPts val="400"/>
              </a:spcBef>
              <a:spcAft>
                <a:spcPts val="1000"/>
              </a:spcAft>
              <a:buNone/>
            </a:pPr>
            <a:r>
              <a:rPr i="1" lang="en-GB" sz="1125">
                <a:solidFill>
                  <a:srgbClr val="434343"/>
                </a:solidFill>
                <a:latin typeface="Helvetica Neue Light"/>
                <a:ea typeface="Helvetica Neue Light"/>
                <a:cs typeface="Helvetica Neue Light"/>
                <a:sym typeface="Helvetica Neue Light"/>
              </a:rPr>
              <a:t>It’s complicated, &amp; I’m okay with that</a:t>
            </a:r>
            <a:endParaRPr b="1" i="1" sz="1200">
              <a:solidFill>
                <a:srgbClr val="434343"/>
              </a:solidFill>
              <a:latin typeface="Helvetica Neue"/>
              <a:ea typeface="Helvetica Neue"/>
              <a:cs typeface="Helvetica Neue"/>
              <a:sym typeface="Helvetica Neue"/>
            </a:endParaRPr>
          </a:p>
        </p:txBody>
      </p:sp>
      <p:sp>
        <p:nvSpPr>
          <p:cNvPr id="818" name="Google Shape;818;p66"/>
          <p:cNvSpPr txBox="1"/>
          <p:nvPr/>
        </p:nvSpPr>
        <p:spPr>
          <a:xfrm>
            <a:off x="3718325" y="840925"/>
            <a:ext cx="2062200" cy="341400"/>
          </a:xfrm>
          <a:prstGeom prst="rect">
            <a:avLst/>
          </a:prstGeom>
          <a:noFill/>
          <a:ln>
            <a:noFill/>
          </a:ln>
        </p:spPr>
        <p:txBody>
          <a:bodyPr anchorCtr="0" anchor="t" bIns="34275" lIns="68575" spcFirstLastPara="1" rIns="68575" wrap="square" tIns="34275">
            <a:noAutofit/>
          </a:bodyPr>
          <a:lstStyle/>
          <a:p>
            <a:pPr indent="0" lvl="0" marL="0" rtl="0" algn="ctr">
              <a:lnSpc>
                <a:spcPct val="120000"/>
              </a:lnSpc>
              <a:spcBef>
                <a:spcPts val="0"/>
              </a:spcBef>
              <a:spcAft>
                <a:spcPts val="0"/>
              </a:spcAft>
              <a:buNone/>
            </a:pPr>
            <a:r>
              <a:rPr b="1" i="1" lang="en-GB" sz="1200">
                <a:solidFill>
                  <a:schemeClr val="dk1"/>
                </a:solidFill>
                <a:latin typeface="Helvetica Neue"/>
                <a:ea typeface="Helvetica Neue"/>
                <a:cs typeface="Helvetica Neue"/>
                <a:sym typeface="Helvetica Neue"/>
              </a:rPr>
              <a:t>Disciple</a:t>
            </a:r>
            <a:endParaRPr b="1" i="1" sz="1200">
              <a:solidFill>
                <a:schemeClr val="dk1"/>
              </a:solidFill>
              <a:latin typeface="Helvetica Neue"/>
              <a:ea typeface="Helvetica Neue"/>
              <a:cs typeface="Helvetica Neue"/>
              <a:sym typeface="Helvetica Neue"/>
            </a:endParaRPr>
          </a:p>
          <a:p>
            <a:pPr indent="0" lvl="0" marL="0" rtl="0" algn="ctr">
              <a:lnSpc>
                <a:spcPct val="115000"/>
              </a:lnSpc>
              <a:spcBef>
                <a:spcPts val="400"/>
              </a:spcBef>
              <a:spcAft>
                <a:spcPts val="0"/>
              </a:spcAft>
              <a:buNone/>
            </a:pPr>
            <a:r>
              <a:rPr i="1" lang="en-GB" sz="1125">
                <a:solidFill>
                  <a:srgbClr val="434343"/>
                </a:solidFill>
                <a:latin typeface="Helvetica Neue Light"/>
                <a:ea typeface="Helvetica Neue Light"/>
                <a:cs typeface="Helvetica Neue Light"/>
                <a:sym typeface="Helvetica Neue Light"/>
              </a:rPr>
              <a:t>It’s complicated, but I </a:t>
            </a:r>
            <a:r>
              <a:rPr i="1" lang="en-GB" sz="1125">
                <a:solidFill>
                  <a:srgbClr val="434343"/>
                </a:solidFill>
                <a:latin typeface="Helvetica Neue Light"/>
                <a:ea typeface="Helvetica Neue Light"/>
                <a:cs typeface="Helvetica Neue Light"/>
                <a:sym typeface="Helvetica Neue Light"/>
              </a:rPr>
              <a:t>have to</a:t>
            </a:r>
            <a:r>
              <a:rPr i="1" lang="en-GB" sz="1125">
                <a:solidFill>
                  <a:srgbClr val="434343"/>
                </a:solidFill>
                <a:latin typeface="Helvetica Neue Light"/>
                <a:ea typeface="Helvetica Neue Light"/>
                <a:cs typeface="Helvetica Neue Light"/>
                <a:sym typeface="Helvetica Neue Light"/>
              </a:rPr>
              <a:t> know what’s right</a:t>
            </a:r>
            <a:endParaRPr i="1" sz="1125">
              <a:solidFill>
                <a:srgbClr val="434343"/>
              </a:solidFill>
              <a:latin typeface="Helvetica Neue Light"/>
              <a:ea typeface="Helvetica Neue Light"/>
              <a:cs typeface="Helvetica Neue Light"/>
              <a:sym typeface="Helvetica Neue Light"/>
            </a:endParaRPr>
          </a:p>
          <a:p>
            <a:pPr indent="0" lvl="0" marL="0" rtl="0" algn="ctr">
              <a:lnSpc>
                <a:spcPct val="120000"/>
              </a:lnSpc>
              <a:spcBef>
                <a:spcPts val="1000"/>
              </a:spcBef>
              <a:spcAft>
                <a:spcPts val="0"/>
              </a:spcAft>
              <a:buNone/>
            </a:pPr>
            <a:r>
              <a:t/>
            </a:r>
            <a:endParaRPr i="1" sz="1200">
              <a:solidFill>
                <a:schemeClr val="dk1"/>
              </a:solidFill>
              <a:latin typeface="Helvetica Neue Light"/>
              <a:ea typeface="Helvetica Neue Light"/>
              <a:cs typeface="Helvetica Neue Light"/>
              <a:sym typeface="Helvetica Neue Light"/>
            </a:endParaRPr>
          </a:p>
        </p:txBody>
      </p:sp>
      <p:sp>
        <p:nvSpPr>
          <p:cNvPr id="819" name="Google Shape;819;p66"/>
          <p:cNvSpPr txBox="1"/>
          <p:nvPr/>
        </p:nvSpPr>
        <p:spPr>
          <a:xfrm>
            <a:off x="6631575" y="840925"/>
            <a:ext cx="1432500" cy="341400"/>
          </a:xfrm>
          <a:prstGeom prst="rect">
            <a:avLst/>
          </a:prstGeom>
          <a:noFill/>
          <a:ln>
            <a:noFill/>
          </a:ln>
        </p:spPr>
        <p:txBody>
          <a:bodyPr anchorCtr="0" anchor="t" bIns="34275" lIns="68575" spcFirstLastPara="1" rIns="68575" wrap="square" tIns="34275">
            <a:noAutofit/>
          </a:bodyPr>
          <a:lstStyle/>
          <a:p>
            <a:pPr indent="0" lvl="0" marL="0" rtl="0" algn="ctr">
              <a:lnSpc>
                <a:spcPct val="120000"/>
              </a:lnSpc>
              <a:spcBef>
                <a:spcPts val="0"/>
              </a:spcBef>
              <a:spcAft>
                <a:spcPts val="0"/>
              </a:spcAft>
              <a:buNone/>
            </a:pPr>
            <a:r>
              <a:rPr b="1" i="1" lang="en-GB" sz="1200">
                <a:solidFill>
                  <a:schemeClr val="dk1"/>
                </a:solidFill>
                <a:latin typeface="Helvetica Neue"/>
                <a:ea typeface="Helvetica Neue"/>
                <a:cs typeface="Helvetica Neue"/>
                <a:sym typeface="Helvetica Neue"/>
              </a:rPr>
              <a:t>Contrarian</a:t>
            </a:r>
            <a:endParaRPr b="1" i="1" sz="1200">
              <a:solidFill>
                <a:schemeClr val="dk1"/>
              </a:solidFill>
              <a:latin typeface="Helvetica Neue"/>
              <a:ea typeface="Helvetica Neue"/>
              <a:cs typeface="Helvetica Neue"/>
              <a:sym typeface="Helvetica Neue"/>
            </a:endParaRPr>
          </a:p>
          <a:p>
            <a:pPr indent="0" lvl="0" marL="0" rtl="0" algn="ctr">
              <a:lnSpc>
                <a:spcPct val="115000"/>
              </a:lnSpc>
              <a:spcBef>
                <a:spcPts val="400"/>
              </a:spcBef>
              <a:spcAft>
                <a:spcPts val="0"/>
              </a:spcAft>
              <a:buNone/>
            </a:pPr>
            <a:r>
              <a:rPr i="1" lang="en-GB" sz="1125">
                <a:solidFill>
                  <a:srgbClr val="434343"/>
                </a:solidFill>
                <a:latin typeface="Helvetica Neue Light"/>
                <a:ea typeface="Helvetica Neue Light"/>
                <a:cs typeface="Helvetica Neue Light"/>
                <a:sym typeface="Helvetica Neue Light"/>
              </a:rPr>
              <a:t>I don’t want to to be a sheeple</a:t>
            </a:r>
            <a:endParaRPr i="1" sz="1125">
              <a:solidFill>
                <a:srgbClr val="434343"/>
              </a:solidFill>
              <a:latin typeface="Helvetica Neue Light"/>
              <a:ea typeface="Helvetica Neue Light"/>
              <a:cs typeface="Helvetica Neue Light"/>
              <a:sym typeface="Helvetica Neue Light"/>
            </a:endParaRPr>
          </a:p>
          <a:p>
            <a:pPr indent="0" lvl="0" marL="0" rtl="0" algn="ctr">
              <a:lnSpc>
                <a:spcPct val="120000"/>
              </a:lnSpc>
              <a:spcBef>
                <a:spcPts val="1000"/>
              </a:spcBef>
              <a:spcAft>
                <a:spcPts val="0"/>
              </a:spcAft>
              <a:buNone/>
            </a:pPr>
            <a:r>
              <a:t/>
            </a:r>
            <a:endParaRPr i="1" sz="1200">
              <a:solidFill>
                <a:schemeClr val="dk1"/>
              </a:solidFill>
              <a:latin typeface="Helvetica Neue Light"/>
              <a:ea typeface="Helvetica Neue Light"/>
              <a:cs typeface="Helvetica Neue Light"/>
              <a:sym typeface="Helvetica Neue Light"/>
            </a:endParaRPr>
          </a:p>
        </p:txBody>
      </p:sp>
      <p:sp>
        <p:nvSpPr>
          <p:cNvPr id="820" name="Google Shape;820;p66"/>
          <p:cNvSpPr txBox="1"/>
          <p:nvPr/>
        </p:nvSpPr>
        <p:spPr>
          <a:xfrm>
            <a:off x="754950" y="3380975"/>
            <a:ext cx="2506200" cy="1518300"/>
          </a:xfrm>
          <a:prstGeom prst="rect">
            <a:avLst/>
          </a:prstGeom>
          <a:noFill/>
          <a:ln>
            <a:noFill/>
          </a:ln>
        </p:spPr>
        <p:txBody>
          <a:bodyPr anchorCtr="0" anchor="t" bIns="34275" lIns="68575" spcFirstLastPara="1" rIns="68575" wrap="square" tIns="34275">
            <a:noAutofit/>
          </a:bodyPr>
          <a:lstStyle/>
          <a:p>
            <a:pPr indent="-160337" lvl="0" marL="179999" rtl="0" algn="l">
              <a:lnSpc>
                <a:spcPct val="115000"/>
              </a:lnSpc>
              <a:spcBef>
                <a:spcPts val="400"/>
              </a:spcBef>
              <a:spcAft>
                <a:spcPts val="0"/>
              </a:spcAft>
              <a:buClr>
                <a:srgbClr val="434343"/>
              </a:buClr>
              <a:buSzPts val="1025"/>
              <a:buFont typeface="Helvetica Neue Light"/>
              <a:buChar char="●"/>
            </a:pPr>
            <a:r>
              <a:rPr lang="en-GB" sz="1025">
                <a:solidFill>
                  <a:srgbClr val="434343"/>
                </a:solidFill>
                <a:latin typeface="Helvetica Neue Light"/>
                <a:ea typeface="Helvetica Neue Light"/>
                <a:cs typeface="Helvetica Neue Light"/>
                <a:sym typeface="Helvetica Neue Light"/>
              </a:rPr>
              <a:t>They’re okay with a lot of un</a:t>
            </a:r>
            <a:r>
              <a:rPr lang="en-GB" sz="1025">
                <a:solidFill>
                  <a:srgbClr val="434343"/>
                </a:solidFill>
                <a:latin typeface="Helvetica Neue Light"/>
                <a:ea typeface="Helvetica Neue Light"/>
                <a:cs typeface="Helvetica Neue Light"/>
                <a:sym typeface="Helvetica Neue Light"/>
              </a:rPr>
              <a:t>certainty.</a:t>
            </a:r>
            <a:r>
              <a:rPr lang="en-GB" sz="1025">
                <a:solidFill>
                  <a:srgbClr val="434343"/>
                </a:solidFill>
                <a:latin typeface="Helvetica Neue Light"/>
                <a:ea typeface="Helvetica Neue Light"/>
                <a:cs typeface="Helvetica Neue Light"/>
                <a:sym typeface="Helvetica Neue Light"/>
              </a:rPr>
              <a:t> </a:t>
            </a:r>
            <a:endParaRPr sz="1025">
              <a:solidFill>
                <a:srgbClr val="434343"/>
              </a:solidFill>
              <a:latin typeface="Helvetica Neue Light"/>
              <a:ea typeface="Helvetica Neue Light"/>
              <a:cs typeface="Helvetica Neue Light"/>
              <a:sym typeface="Helvetica Neue Light"/>
            </a:endParaRPr>
          </a:p>
          <a:p>
            <a:pPr indent="-160337" lvl="0" marL="179999" rtl="0" algn="l">
              <a:lnSpc>
                <a:spcPct val="115000"/>
              </a:lnSpc>
              <a:spcBef>
                <a:spcPts val="1000"/>
              </a:spcBef>
              <a:spcAft>
                <a:spcPts val="0"/>
              </a:spcAft>
              <a:buClr>
                <a:srgbClr val="434343"/>
              </a:buClr>
              <a:buSzPts val="1025"/>
              <a:buFont typeface="Helvetica Neue Light"/>
              <a:buChar char="●"/>
            </a:pPr>
            <a:r>
              <a:rPr lang="en-GB" sz="1025">
                <a:solidFill>
                  <a:srgbClr val="434343"/>
                </a:solidFill>
                <a:latin typeface="Helvetica Neue Light"/>
                <a:ea typeface="Helvetica Neue Light"/>
                <a:cs typeface="Helvetica Neue Light"/>
                <a:sym typeface="Helvetica Neue Light"/>
              </a:rPr>
              <a:t>They’re flexible about </a:t>
            </a:r>
            <a:r>
              <a:rPr lang="en-GB" sz="1025">
                <a:solidFill>
                  <a:srgbClr val="434343"/>
                </a:solidFill>
                <a:latin typeface="Helvetica Neue Light"/>
                <a:ea typeface="Helvetica Neue Light"/>
                <a:cs typeface="Helvetica Neue Light"/>
                <a:sym typeface="Helvetica Neue Light"/>
              </a:rPr>
              <a:t>whether</a:t>
            </a:r>
            <a:r>
              <a:rPr lang="en-GB" sz="1025">
                <a:solidFill>
                  <a:srgbClr val="434343"/>
                </a:solidFill>
                <a:latin typeface="Helvetica Neue Light"/>
                <a:ea typeface="Helvetica Neue Light"/>
                <a:cs typeface="Helvetica Neue Light"/>
                <a:sym typeface="Helvetica Neue Light"/>
              </a:rPr>
              <a:t> the information is </a:t>
            </a:r>
            <a:r>
              <a:rPr lang="en-GB" sz="1025">
                <a:solidFill>
                  <a:srgbClr val="434343"/>
                </a:solidFill>
                <a:latin typeface="Helvetica Neue Light"/>
                <a:ea typeface="Helvetica Neue Light"/>
                <a:cs typeface="Helvetica Neue Light"/>
                <a:sym typeface="Helvetica Neue Light"/>
              </a:rPr>
              <a:t>publicly</a:t>
            </a:r>
            <a:r>
              <a:rPr lang="en-GB" sz="1025">
                <a:solidFill>
                  <a:srgbClr val="434343"/>
                </a:solidFill>
                <a:latin typeface="Helvetica Neue Light"/>
                <a:ea typeface="Helvetica Neue Light"/>
                <a:cs typeface="Helvetica Neue Light"/>
                <a:sym typeface="Helvetica Neue Light"/>
              </a:rPr>
              <a:t> acceptable or not </a:t>
            </a:r>
            <a:r>
              <a:rPr lang="en-GB" sz="1025">
                <a:solidFill>
                  <a:srgbClr val="434343"/>
                </a:solidFill>
                <a:latin typeface="Helvetica Neue Light"/>
                <a:ea typeface="Helvetica Neue Light"/>
                <a:cs typeface="Helvetica Neue Light"/>
                <a:sym typeface="Helvetica Neue Light"/>
              </a:rPr>
              <a:t>– as long as they feel it is accurate.</a:t>
            </a:r>
            <a:endParaRPr sz="1025">
              <a:solidFill>
                <a:srgbClr val="434343"/>
              </a:solidFill>
              <a:latin typeface="Helvetica Neue Light"/>
              <a:ea typeface="Helvetica Neue Light"/>
              <a:cs typeface="Helvetica Neue Light"/>
              <a:sym typeface="Helvetica Neue Light"/>
            </a:endParaRPr>
          </a:p>
          <a:p>
            <a:pPr indent="-160337" lvl="0" marL="179999" rtl="0" algn="l">
              <a:lnSpc>
                <a:spcPct val="115000"/>
              </a:lnSpc>
              <a:spcBef>
                <a:spcPts val="1000"/>
              </a:spcBef>
              <a:spcAft>
                <a:spcPts val="0"/>
              </a:spcAft>
              <a:buClr>
                <a:srgbClr val="434343"/>
              </a:buClr>
              <a:buSzPts val="1025"/>
              <a:buFont typeface="Helvetica Neue Light"/>
              <a:buChar char="●"/>
            </a:pPr>
            <a:r>
              <a:rPr lang="en-GB" sz="1025">
                <a:solidFill>
                  <a:srgbClr val="434343"/>
                </a:solidFill>
                <a:latin typeface="Helvetica Neue Light"/>
                <a:ea typeface="Helvetica Neue Light"/>
                <a:cs typeface="Helvetica Neue Light"/>
                <a:sym typeface="Helvetica Neue Light"/>
              </a:rPr>
              <a:t>Generally less susceptible to misinformation because they’re okay with open-endedness. </a:t>
            </a:r>
            <a:endParaRPr sz="1025">
              <a:solidFill>
                <a:srgbClr val="434343"/>
              </a:solidFill>
              <a:latin typeface="Helvetica Neue Light"/>
              <a:ea typeface="Helvetica Neue Light"/>
              <a:cs typeface="Helvetica Neue Light"/>
              <a:sym typeface="Helvetica Neue Light"/>
            </a:endParaRPr>
          </a:p>
          <a:p>
            <a:pPr indent="-19050" lvl="0" marL="0" rtl="0" algn="r">
              <a:lnSpc>
                <a:spcPct val="120000"/>
              </a:lnSpc>
              <a:spcBef>
                <a:spcPts val="1000"/>
              </a:spcBef>
              <a:spcAft>
                <a:spcPts val="0"/>
              </a:spcAft>
              <a:buNone/>
            </a:pPr>
            <a:r>
              <a:t/>
            </a:r>
            <a:endParaRPr sz="1000">
              <a:solidFill>
                <a:srgbClr val="434343"/>
              </a:solidFill>
              <a:latin typeface="Helvetica Neue Light"/>
              <a:ea typeface="Helvetica Neue Light"/>
              <a:cs typeface="Helvetica Neue Light"/>
              <a:sym typeface="Helvetica Neue Light"/>
            </a:endParaRPr>
          </a:p>
        </p:txBody>
      </p:sp>
      <p:sp>
        <p:nvSpPr>
          <p:cNvPr id="821" name="Google Shape;821;p66"/>
          <p:cNvSpPr txBox="1"/>
          <p:nvPr/>
        </p:nvSpPr>
        <p:spPr>
          <a:xfrm>
            <a:off x="3440738" y="3381000"/>
            <a:ext cx="2654400" cy="1518300"/>
          </a:xfrm>
          <a:prstGeom prst="rect">
            <a:avLst/>
          </a:prstGeom>
          <a:noFill/>
          <a:ln>
            <a:noFill/>
          </a:ln>
        </p:spPr>
        <p:txBody>
          <a:bodyPr anchorCtr="0" anchor="t" bIns="34275" lIns="68575" spcFirstLastPara="1" rIns="68575" wrap="square" tIns="34275">
            <a:noAutofit/>
          </a:bodyPr>
          <a:lstStyle/>
          <a:p>
            <a:pPr indent="-160337" lvl="0" marL="179999" rtl="0" algn="l">
              <a:lnSpc>
                <a:spcPct val="115000"/>
              </a:lnSpc>
              <a:spcBef>
                <a:spcPts val="400"/>
              </a:spcBef>
              <a:spcAft>
                <a:spcPts val="0"/>
              </a:spcAft>
              <a:buClr>
                <a:srgbClr val="434343"/>
              </a:buClr>
              <a:buSzPts val="1025"/>
              <a:buFont typeface="Helvetica Neue Light"/>
              <a:buChar char="●"/>
            </a:pPr>
            <a:r>
              <a:rPr lang="en-GB" sz="1025">
                <a:solidFill>
                  <a:srgbClr val="434343"/>
                </a:solidFill>
                <a:latin typeface="Helvetica Neue Light"/>
                <a:ea typeface="Helvetica Neue Light"/>
                <a:cs typeface="Helvetica Neue Light"/>
                <a:sym typeface="Helvetica Neue Light"/>
              </a:rPr>
              <a:t>They’re not okay with a lot of uncertainty</a:t>
            </a:r>
            <a:endParaRPr sz="1025">
              <a:solidFill>
                <a:srgbClr val="434343"/>
              </a:solidFill>
              <a:latin typeface="Helvetica Neue Light"/>
              <a:ea typeface="Helvetica Neue Light"/>
              <a:cs typeface="Helvetica Neue Light"/>
              <a:sym typeface="Helvetica Neue Light"/>
            </a:endParaRPr>
          </a:p>
          <a:p>
            <a:pPr indent="-160337" lvl="0" marL="179999" rtl="0" algn="l">
              <a:lnSpc>
                <a:spcPct val="115000"/>
              </a:lnSpc>
              <a:spcBef>
                <a:spcPts val="1000"/>
              </a:spcBef>
              <a:spcAft>
                <a:spcPts val="0"/>
              </a:spcAft>
              <a:buClr>
                <a:srgbClr val="434343"/>
              </a:buClr>
              <a:buSzPts val="1025"/>
              <a:buFont typeface="Helvetica Neue Light"/>
              <a:buChar char="●"/>
            </a:pPr>
            <a:r>
              <a:rPr lang="en-GB" sz="1025">
                <a:solidFill>
                  <a:srgbClr val="434343"/>
                </a:solidFill>
                <a:latin typeface="Helvetica Neue Light"/>
                <a:ea typeface="Helvetica Neue Light"/>
                <a:cs typeface="Helvetica Neue Light"/>
                <a:sym typeface="Helvetica Neue Light"/>
              </a:rPr>
              <a:t>They care about the information being publicly acceptable. </a:t>
            </a:r>
            <a:endParaRPr sz="1025">
              <a:solidFill>
                <a:srgbClr val="434343"/>
              </a:solidFill>
              <a:latin typeface="Helvetica Neue Light"/>
              <a:ea typeface="Helvetica Neue Light"/>
              <a:cs typeface="Helvetica Neue Light"/>
              <a:sym typeface="Helvetica Neue Light"/>
            </a:endParaRPr>
          </a:p>
          <a:p>
            <a:pPr indent="-160337" lvl="0" marL="179999" rtl="0" algn="l">
              <a:lnSpc>
                <a:spcPct val="115000"/>
              </a:lnSpc>
              <a:spcBef>
                <a:spcPts val="1000"/>
              </a:spcBef>
              <a:spcAft>
                <a:spcPts val="0"/>
              </a:spcAft>
              <a:buClr>
                <a:srgbClr val="434343"/>
              </a:buClr>
              <a:buSzPts val="1025"/>
              <a:buFont typeface="Helvetica Neue Light"/>
              <a:buChar char="●"/>
            </a:pPr>
            <a:r>
              <a:rPr lang="en-GB" sz="1025">
                <a:solidFill>
                  <a:srgbClr val="434343"/>
                </a:solidFill>
                <a:latin typeface="Helvetica Neue Light"/>
                <a:ea typeface="Helvetica Neue Light"/>
                <a:cs typeface="Helvetica Neue Light"/>
                <a:sym typeface="Helvetica Neue Light"/>
              </a:rPr>
              <a:t>Dependent on misinformation when it is socially normative.</a:t>
            </a:r>
            <a:endParaRPr sz="1025">
              <a:solidFill>
                <a:srgbClr val="434343"/>
              </a:solidFill>
              <a:latin typeface="Helvetica Neue Light"/>
              <a:ea typeface="Helvetica Neue Light"/>
              <a:cs typeface="Helvetica Neue Light"/>
              <a:sym typeface="Helvetica Neue Light"/>
            </a:endParaRPr>
          </a:p>
          <a:p>
            <a:pPr indent="-19050" lvl="0" marL="0" rtl="0" algn="r">
              <a:lnSpc>
                <a:spcPct val="120000"/>
              </a:lnSpc>
              <a:spcBef>
                <a:spcPts val="1000"/>
              </a:spcBef>
              <a:spcAft>
                <a:spcPts val="0"/>
              </a:spcAft>
              <a:buClr>
                <a:schemeClr val="dk1"/>
              </a:buClr>
              <a:buSzPts val="1100"/>
              <a:buFont typeface="Arial"/>
              <a:buNone/>
            </a:pPr>
            <a:r>
              <a:t/>
            </a:r>
            <a:endParaRPr sz="1000">
              <a:solidFill>
                <a:srgbClr val="434343"/>
              </a:solidFill>
              <a:latin typeface="Helvetica Neue Light"/>
              <a:ea typeface="Helvetica Neue Light"/>
              <a:cs typeface="Helvetica Neue Light"/>
              <a:sym typeface="Helvetica Neue Light"/>
            </a:endParaRPr>
          </a:p>
          <a:p>
            <a:pPr indent="0" lvl="0" marL="0" rtl="0" algn="r">
              <a:lnSpc>
                <a:spcPct val="120000"/>
              </a:lnSpc>
              <a:spcBef>
                <a:spcPts val="0"/>
              </a:spcBef>
              <a:spcAft>
                <a:spcPts val="0"/>
              </a:spcAft>
              <a:buNone/>
            </a:pPr>
            <a:r>
              <a:t/>
            </a:r>
            <a:endParaRPr sz="1000">
              <a:solidFill>
                <a:srgbClr val="434343"/>
              </a:solidFill>
              <a:latin typeface="Helvetica Neue Light"/>
              <a:ea typeface="Helvetica Neue Light"/>
              <a:cs typeface="Helvetica Neue Light"/>
              <a:sym typeface="Helvetica Neue Light"/>
            </a:endParaRPr>
          </a:p>
        </p:txBody>
      </p:sp>
      <p:sp>
        <p:nvSpPr>
          <p:cNvPr id="822" name="Google Shape;822;p66"/>
          <p:cNvSpPr txBox="1"/>
          <p:nvPr/>
        </p:nvSpPr>
        <p:spPr>
          <a:xfrm>
            <a:off x="6306600" y="3381000"/>
            <a:ext cx="2577600" cy="1518300"/>
          </a:xfrm>
          <a:prstGeom prst="rect">
            <a:avLst/>
          </a:prstGeom>
          <a:noFill/>
          <a:ln>
            <a:noFill/>
          </a:ln>
        </p:spPr>
        <p:txBody>
          <a:bodyPr anchorCtr="0" anchor="ctr" bIns="34275" lIns="68575" spcFirstLastPara="1" rIns="68575" wrap="square" tIns="34275">
            <a:noAutofit/>
          </a:bodyPr>
          <a:lstStyle/>
          <a:p>
            <a:pPr indent="-160337" lvl="0" marL="179999" rtl="0" algn="l">
              <a:lnSpc>
                <a:spcPct val="115000"/>
              </a:lnSpc>
              <a:spcBef>
                <a:spcPts val="400"/>
              </a:spcBef>
              <a:spcAft>
                <a:spcPts val="0"/>
              </a:spcAft>
              <a:buClr>
                <a:srgbClr val="434343"/>
              </a:buClr>
              <a:buSzPts val="1025"/>
              <a:buFont typeface="Helvetica Neue Light"/>
              <a:buChar char="●"/>
            </a:pPr>
            <a:r>
              <a:rPr lang="en-GB" sz="1025">
                <a:solidFill>
                  <a:srgbClr val="434343"/>
                </a:solidFill>
                <a:latin typeface="Helvetica Neue Light"/>
                <a:ea typeface="Helvetica Neue Light"/>
                <a:cs typeface="Helvetica Neue Light"/>
                <a:sym typeface="Helvetica Neue Light"/>
              </a:rPr>
              <a:t>They’re not interested in nuance, and want to feel high level of certainty</a:t>
            </a:r>
            <a:endParaRPr sz="1025">
              <a:solidFill>
                <a:srgbClr val="434343"/>
              </a:solidFill>
              <a:latin typeface="Helvetica Neue Light"/>
              <a:ea typeface="Helvetica Neue Light"/>
              <a:cs typeface="Helvetica Neue Light"/>
              <a:sym typeface="Helvetica Neue Light"/>
            </a:endParaRPr>
          </a:p>
          <a:p>
            <a:pPr indent="-160337" lvl="0" marL="179999" rtl="0" algn="l">
              <a:lnSpc>
                <a:spcPct val="115000"/>
              </a:lnSpc>
              <a:spcBef>
                <a:spcPts val="1000"/>
              </a:spcBef>
              <a:spcAft>
                <a:spcPts val="0"/>
              </a:spcAft>
              <a:buClr>
                <a:srgbClr val="434343"/>
              </a:buClr>
              <a:buSzPts val="1025"/>
              <a:buFont typeface="Helvetica Neue Light"/>
              <a:buChar char="●"/>
            </a:pPr>
            <a:r>
              <a:rPr lang="en-GB" sz="1025">
                <a:solidFill>
                  <a:srgbClr val="434343"/>
                </a:solidFill>
                <a:latin typeface="Helvetica Neue Light"/>
                <a:ea typeface="Helvetica Neue Light"/>
                <a:cs typeface="Helvetica Neue Light"/>
                <a:sym typeface="Helvetica Neue Light"/>
              </a:rPr>
              <a:t>They prefer the information to be oppositional.</a:t>
            </a:r>
            <a:endParaRPr sz="1025">
              <a:solidFill>
                <a:srgbClr val="434343"/>
              </a:solidFill>
              <a:latin typeface="Helvetica Neue Light"/>
              <a:ea typeface="Helvetica Neue Light"/>
              <a:cs typeface="Helvetica Neue Light"/>
              <a:sym typeface="Helvetica Neue Light"/>
            </a:endParaRPr>
          </a:p>
          <a:p>
            <a:pPr indent="-160337" lvl="0" marL="179999" rtl="0" algn="l">
              <a:lnSpc>
                <a:spcPct val="115000"/>
              </a:lnSpc>
              <a:spcBef>
                <a:spcPts val="1000"/>
              </a:spcBef>
              <a:spcAft>
                <a:spcPts val="1000"/>
              </a:spcAft>
              <a:buClr>
                <a:srgbClr val="434343"/>
              </a:buClr>
              <a:buSzPts val="1025"/>
              <a:buFont typeface="Helvetica Neue Light"/>
              <a:buChar char="●"/>
            </a:pPr>
            <a:r>
              <a:rPr lang="en-GB" sz="1025">
                <a:solidFill>
                  <a:srgbClr val="434343"/>
                </a:solidFill>
                <a:latin typeface="Helvetica Neue Light"/>
                <a:ea typeface="Helvetica Neue Light"/>
                <a:cs typeface="Helvetica Neue Light"/>
                <a:sym typeface="Helvetica Neue Light"/>
              </a:rPr>
              <a:t>Dependent on misinformation for explicitly contrarian politics.</a:t>
            </a:r>
            <a:endParaRPr sz="1000">
              <a:solidFill>
                <a:srgbClr val="434343"/>
              </a:solidFill>
              <a:latin typeface="Helvetica Neue Light"/>
              <a:ea typeface="Helvetica Neue Light"/>
              <a:cs typeface="Helvetica Neue Light"/>
              <a:sym typeface="Helvetica Neue Light"/>
            </a:endParaRPr>
          </a:p>
        </p:txBody>
      </p:sp>
      <p:sp>
        <p:nvSpPr>
          <p:cNvPr id="823" name="Google Shape;823;p66"/>
          <p:cNvSpPr/>
          <p:nvPr/>
        </p:nvSpPr>
        <p:spPr>
          <a:xfrm>
            <a:off x="761557" y="400050"/>
            <a:ext cx="2722200" cy="183000"/>
          </a:xfrm>
          <a:prstGeom prst="rect">
            <a:avLst/>
          </a:prstGeom>
          <a:noFill/>
          <a:ln>
            <a:noFill/>
          </a:ln>
        </p:spPr>
        <p:txBody>
          <a:bodyPr anchorCtr="0" anchor="ctr" bIns="34275" lIns="68575" spcFirstLastPara="1" rIns="68575" wrap="square" tIns="34275">
            <a:noAutofit/>
          </a:bodyPr>
          <a:lstStyle/>
          <a:p>
            <a:pPr indent="0" lvl="0" marL="0" marR="0" rtl="0" algn="l">
              <a:lnSpc>
                <a:spcPct val="112000"/>
              </a:lnSpc>
              <a:spcBef>
                <a:spcPts val="0"/>
              </a:spcBef>
              <a:spcAft>
                <a:spcPts val="0"/>
              </a:spcAft>
              <a:buNone/>
            </a:pPr>
            <a:r>
              <a:rPr b="1" lang="en-GB" sz="800">
                <a:solidFill>
                  <a:srgbClr val="434343"/>
                </a:solidFill>
                <a:latin typeface="Helvetica Neue"/>
                <a:ea typeface="Helvetica Neue"/>
                <a:cs typeface="Helvetica Neue"/>
                <a:sym typeface="Helvetica Neue"/>
              </a:rPr>
              <a:t>8 | INFORMATION PERSONAS</a:t>
            </a:r>
            <a:endParaRPr b="1" sz="800">
              <a:solidFill>
                <a:srgbClr val="434343"/>
              </a:solidFill>
              <a:latin typeface="Helvetica Neue"/>
              <a:ea typeface="Helvetica Neue"/>
              <a:cs typeface="Helvetica Neue"/>
              <a:sym typeface="Helvetica Neue"/>
            </a:endParaRPr>
          </a:p>
        </p:txBody>
      </p:sp>
      <p:cxnSp>
        <p:nvCxnSpPr>
          <p:cNvPr id="824" name="Google Shape;824;p66"/>
          <p:cNvCxnSpPr/>
          <p:nvPr/>
        </p:nvCxnSpPr>
        <p:spPr>
          <a:xfrm rot="-5400000">
            <a:off x="1129505" y="2359793"/>
            <a:ext cx="815400" cy="0"/>
          </a:xfrm>
          <a:prstGeom prst="straightConnector1">
            <a:avLst/>
          </a:prstGeom>
          <a:noFill/>
          <a:ln cap="flat" cmpd="sng" w="9525">
            <a:solidFill>
              <a:srgbClr val="CACFD0"/>
            </a:solidFill>
            <a:prstDash val="solid"/>
            <a:round/>
            <a:headEnd len="med" w="med" type="stealth"/>
            <a:tailEnd len="med" w="med" type="stealth"/>
          </a:ln>
        </p:spPr>
      </p:cxnSp>
      <p:sp>
        <p:nvSpPr>
          <p:cNvPr id="825" name="Google Shape;825;p66"/>
          <p:cNvSpPr txBox="1"/>
          <p:nvPr/>
        </p:nvSpPr>
        <p:spPr>
          <a:xfrm rot="-5400000">
            <a:off x="3357463" y="2274097"/>
            <a:ext cx="1333800" cy="208800"/>
          </a:xfrm>
          <a:prstGeom prst="rect">
            <a:avLst/>
          </a:prstGeom>
          <a:noFill/>
          <a:ln>
            <a:noFill/>
          </a:ln>
        </p:spPr>
        <p:txBody>
          <a:bodyPr anchorCtr="0" anchor="ctr" bIns="68575" lIns="68575" spcFirstLastPara="1" rIns="68575" wrap="square" tIns="34275">
            <a:noAutofit/>
          </a:bodyPr>
          <a:lstStyle/>
          <a:p>
            <a:pPr indent="0" lvl="0" marL="0" rtl="0" algn="ctr">
              <a:lnSpc>
                <a:spcPct val="115000"/>
              </a:lnSpc>
              <a:spcBef>
                <a:spcPts val="400"/>
              </a:spcBef>
              <a:spcAft>
                <a:spcPts val="1000"/>
              </a:spcAft>
              <a:buNone/>
            </a:pPr>
            <a:r>
              <a:rPr lang="en-GB" sz="800">
                <a:solidFill>
                  <a:srgbClr val="9E9E9E"/>
                </a:solidFill>
                <a:latin typeface="Helvetica Neue Light"/>
                <a:ea typeface="Helvetica Neue Light"/>
                <a:cs typeface="Helvetica Neue Light"/>
                <a:sym typeface="Helvetica Neue Light"/>
              </a:rPr>
              <a:t>Tolerance for </a:t>
            </a:r>
            <a:r>
              <a:rPr b="1" lang="en-GB" sz="800">
                <a:solidFill>
                  <a:srgbClr val="9E9E9E"/>
                </a:solidFill>
                <a:latin typeface="Helvetica Neue"/>
                <a:ea typeface="Helvetica Neue"/>
                <a:cs typeface="Helvetica Neue"/>
                <a:sym typeface="Helvetica Neue"/>
              </a:rPr>
              <a:t>un</a:t>
            </a:r>
            <a:r>
              <a:rPr b="1" lang="en-GB" sz="800">
                <a:solidFill>
                  <a:srgbClr val="9E9E9E"/>
                </a:solidFill>
                <a:latin typeface="Helvetica Neue"/>
                <a:ea typeface="Helvetica Neue"/>
                <a:cs typeface="Helvetica Neue"/>
                <a:sym typeface="Helvetica Neue"/>
              </a:rPr>
              <a:t>certainty</a:t>
            </a:r>
            <a:endParaRPr b="1" sz="800">
              <a:solidFill>
                <a:srgbClr val="9E9E9E"/>
              </a:solidFill>
              <a:latin typeface="Helvetica Neue"/>
              <a:ea typeface="Helvetica Neue"/>
              <a:cs typeface="Helvetica Neue"/>
              <a:sym typeface="Helvetica Neue"/>
            </a:endParaRPr>
          </a:p>
        </p:txBody>
      </p:sp>
      <p:sp>
        <p:nvSpPr>
          <p:cNvPr id="826" name="Google Shape;826;p66"/>
          <p:cNvSpPr txBox="1"/>
          <p:nvPr/>
        </p:nvSpPr>
        <p:spPr>
          <a:xfrm>
            <a:off x="4158609" y="2962295"/>
            <a:ext cx="1575300" cy="189000"/>
          </a:xfrm>
          <a:prstGeom prst="rect">
            <a:avLst/>
          </a:prstGeom>
          <a:noFill/>
          <a:ln>
            <a:noFill/>
          </a:ln>
        </p:spPr>
        <p:txBody>
          <a:bodyPr anchorCtr="0" anchor="ctr" bIns="68575" lIns="68575" spcFirstLastPara="1" rIns="68575" wrap="square" tIns="34275">
            <a:noAutofit/>
          </a:bodyPr>
          <a:lstStyle/>
          <a:p>
            <a:pPr indent="0" lvl="0" marL="0" rtl="0" algn="l">
              <a:lnSpc>
                <a:spcPct val="115000"/>
              </a:lnSpc>
              <a:spcBef>
                <a:spcPts val="400"/>
              </a:spcBef>
              <a:spcAft>
                <a:spcPts val="1000"/>
              </a:spcAft>
              <a:buNone/>
            </a:pPr>
            <a:r>
              <a:rPr lang="en-GB" sz="800">
                <a:solidFill>
                  <a:srgbClr val="9E9E9E"/>
                </a:solidFill>
                <a:latin typeface="Helvetica Neue Light"/>
                <a:ea typeface="Helvetica Neue Light"/>
                <a:cs typeface="Helvetica Neue Light"/>
                <a:sym typeface="Helvetica Neue Light"/>
              </a:rPr>
              <a:t>Preference for </a:t>
            </a:r>
            <a:r>
              <a:rPr b="1" lang="en-GB" sz="800">
                <a:solidFill>
                  <a:srgbClr val="9E9E9E"/>
                </a:solidFill>
                <a:latin typeface="Helvetica Neue"/>
                <a:ea typeface="Helvetica Neue"/>
                <a:cs typeface="Helvetica Neue"/>
                <a:sym typeface="Helvetica Neue"/>
              </a:rPr>
              <a:t>normativity</a:t>
            </a:r>
            <a:endParaRPr b="1" sz="800">
              <a:solidFill>
                <a:srgbClr val="9E9E9E"/>
              </a:solidFill>
              <a:latin typeface="Helvetica Neue"/>
              <a:ea typeface="Helvetica Neue"/>
              <a:cs typeface="Helvetica Neue"/>
              <a:sym typeface="Helvetica Neue"/>
            </a:endParaRPr>
          </a:p>
        </p:txBody>
      </p:sp>
      <p:cxnSp>
        <p:nvCxnSpPr>
          <p:cNvPr id="827" name="Google Shape;827;p66"/>
          <p:cNvCxnSpPr/>
          <p:nvPr/>
        </p:nvCxnSpPr>
        <p:spPr>
          <a:xfrm rot="-5400000">
            <a:off x="3839410" y="2346638"/>
            <a:ext cx="815400" cy="0"/>
          </a:xfrm>
          <a:prstGeom prst="straightConnector1">
            <a:avLst/>
          </a:prstGeom>
          <a:noFill/>
          <a:ln cap="flat" cmpd="sng" w="9525">
            <a:solidFill>
              <a:srgbClr val="CACFD0"/>
            </a:solidFill>
            <a:prstDash val="solid"/>
            <a:round/>
            <a:headEnd len="med" w="med" type="stealth"/>
            <a:tailEnd len="med" w="med" type="stealth"/>
          </a:ln>
        </p:spPr>
      </p:cxnSp>
      <p:cxnSp>
        <p:nvCxnSpPr>
          <p:cNvPr id="828" name="Google Shape;828;p66"/>
          <p:cNvCxnSpPr/>
          <p:nvPr/>
        </p:nvCxnSpPr>
        <p:spPr>
          <a:xfrm rot="1145">
            <a:off x="4359760" y="2844298"/>
            <a:ext cx="900600" cy="0"/>
          </a:xfrm>
          <a:prstGeom prst="straightConnector1">
            <a:avLst/>
          </a:prstGeom>
          <a:noFill/>
          <a:ln cap="flat" cmpd="sng" w="9525">
            <a:solidFill>
              <a:srgbClr val="CACFD0"/>
            </a:solidFill>
            <a:prstDash val="solid"/>
            <a:round/>
            <a:headEnd len="med" w="med" type="stealth"/>
            <a:tailEnd len="med" w="med" type="stealth"/>
          </a:ln>
        </p:spPr>
      </p:cxnSp>
      <p:sp>
        <p:nvSpPr>
          <p:cNvPr id="829" name="Google Shape;829;p66"/>
          <p:cNvSpPr txBox="1"/>
          <p:nvPr/>
        </p:nvSpPr>
        <p:spPr>
          <a:xfrm>
            <a:off x="4134449" y="1719271"/>
            <a:ext cx="225600" cy="167700"/>
          </a:xfrm>
          <a:prstGeom prst="rect">
            <a:avLst/>
          </a:prstGeom>
          <a:noFill/>
          <a:ln>
            <a:noFill/>
          </a:ln>
        </p:spPr>
        <p:txBody>
          <a:bodyPr anchorCtr="0" anchor="ctr" bIns="68575" lIns="68575" spcFirstLastPara="1" rIns="68575" wrap="square" tIns="34275">
            <a:noAutofit/>
          </a:bodyPr>
          <a:lstStyle/>
          <a:p>
            <a:pPr indent="0" lvl="0" marL="0" rtl="0" algn="ctr">
              <a:lnSpc>
                <a:spcPct val="115000"/>
              </a:lnSpc>
              <a:spcBef>
                <a:spcPts val="400"/>
              </a:spcBef>
              <a:spcAft>
                <a:spcPts val="1000"/>
              </a:spcAft>
              <a:buNone/>
            </a:pPr>
            <a:r>
              <a:rPr lang="en-GB" sz="825">
                <a:solidFill>
                  <a:srgbClr val="9E9E9E"/>
                </a:solidFill>
                <a:latin typeface="Helvetica Neue Light"/>
                <a:ea typeface="Helvetica Neue Light"/>
                <a:cs typeface="Helvetica Neue Light"/>
                <a:sym typeface="Helvetica Neue Light"/>
              </a:rPr>
              <a:t>H</a:t>
            </a:r>
            <a:endParaRPr sz="825">
              <a:solidFill>
                <a:srgbClr val="9E9E9E"/>
              </a:solidFill>
              <a:latin typeface="Helvetica Neue Light"/>
              <a:ea typeface="Helvetica Neue Light"/>
              <a:cs typeface="Helvetica Neue Light"/>
              <a:sym typeface="Helvetica Neue Light"/>
            </a:endParaRPr>
          </a:p>
        </p:txBody>
      </p:sp>
      <p:sp>
        <p:nvSpPr>
          <p:cNvPr id="830" name="Google Shape;830;p66"/>
          <p:cNvSpPr txBox="1"/>
          <p:nvPr/>
        </p:nvSpPr>
        <p:spPr>
          <a:xfrm>
            <a:off x="4134449" y="2785568"/>
            <a:ext cx="225600" cy="167700"/>
          </a:xfrm>
          <a:prstGeom prst="rect">
            <a:avLst/>
          </a:prstGeom>
          <a:noFill/>
          <a:ln>
            <a:noFill/>
          </a:ln>
        </p:spPr>
        <p:txBody>
          <a:bodyPr anchorCtr="0" anchor="ctr" bIns="68575" lIns="68575" spcFirstLastPara="1" rIns="68575" wrap="square" tIns="34275">
            <a:noAutofit/>
          </a:bodyPr>
          <a:lstStyle/>
          <a:p>
            <a:pPr indent="0" lvl="0" marL="0" rtl="0" algn="ctr">
              <a:lnSpc>
                <a:spcPct val="115000"/>
              </a:lnSpc>
              <a:spcBef>
                <a:spcPts val="400"/>
              </a:spcBef>
              <a:spcAft>
                <a:spcPts val="1000"/>
              </a:spcAft>
              <a:buNone/>
            </a:pPr>
            <a:r>
              <a:rPr lang="en-GB" sz="825">
                <a:solidFill>
                  <a:srgbClr val="9E9E9E"/>
                </a:solidFill>
                <a:latin typeface="Helvetica Neue Light"/>
                <a:ea typeface="Helvetica Neue Light"/>
                <a:cs typeface="Helvetica Neue Light"/>
                <a:sym typeface="Helvetica Neue Light"/>
              </a:rPr>
              <a:t>L</a:t>
            </a:r>
            <a:endParaRPr sz="825">
              <a:solidFill>
                <a:srgbClr val="9E9E9E"/>
              </a:solidFill>
              <a:latin typeface="Helvetica Neue Light"/>
              <a:ea typeface="Helvetica Neue Light"/>
              <a:cs typeface="Helvetica Neue Light"/>
              <a:sym typeface="Helvetica Neue Light"/>
            </a:endParaRPr>
          </a:p>
        </p:txBody>
      </p:sp>
      <p:sp>
        <p:nvSpPr>
          <p:cNvPr id="831" name="Google Shape;831;p66"/>
          <p:cNvSpPr txBox="1"/>
          <p:nvPr/>
        </p:nvSpPr>
        <p:spPr>
          <a:xfrm>
            <a:off x="5260791" y="2785579"/>
            <a:ext cx="225600" cy="167700"/>
          </a:xfrm>
          <a:prstGeom prst="rect">
            <a:avLst/>
          </a:prstGeom>
          <a:noFill/>
          <a:ln>
            <a:noFill/>
          </a:ln>
        </p:spPr>
        <p:txBody>
          <a:bodyPr anchorCtr="0" anchor="ctr" bIns="68575" lIns="68575" spcFirstLastPara="1" rIns="68575" wrap="square" tIns="34275">
            <a:noAutofit/>
          </a:bodyPr>
          <a:lstStyle/>
          <a:p>
            <a:pPr indent="0" lvl="0" marL="0" rtl="0" algn="ctr">
              <a:lnSpc>
                <a:spcPct val="115000"/>
              </a:lnSpc>
              <a:spcBef>
                <a:spcPts val="400"/>
              </a:spcBef>
              <a:spcAft>
                <a:spcPts val="1000"/>
              </a:spcAft>
              <a:buNone/>
            </a:pPr>
            <a:r>
              <a:rPr lang="en-GB" sz="825">
                <a:solidFill>
                  <a:srgbClr val="9E9E9E"/>
                </a:solidFill>
                <a:latin typeface="Helvetica Neue Light"/>
                <a:ea typeface="Helvetica Neue Light"/>
                <a:cs typeface="Helvetica Neue Light"/>
                <a:sym typeface="Helvetica Neue Light"/>
              </a:rPr>
              <a:t>H</a:t>
            </a:r>
            <a:endParaRPr sz="825">
              <a:solidFill>
                <a:srgbClr val="9E9E9E"/>
              </a:solidFill>
              <a:latin typeface="Helvetica Neue Light"/>
              <a:ea typeface="Helvetica Neue Light"/>
              <a:cs typeface="Helvetica Neue Light"/>
              <a:sym typeface="Helvetica Neue Light"/>
            </a:endParaRPr>
          </a:p>
        </p:txBody>
      </p:sp>
      <p:cxnSp>
        <p:nvCxnSpPr>
          <p:cNvPr id="832" name="Google Shape;832;p66"/>
          <p:cNvCxnSpPr/>
          <p:nvPr/>
        </p:nvCxnSpPr>
        <p:spPr>
          <a:xfrm rot="-5400000">
            <a:off x="4388214" y="2339310"/>
            <a:ext cx="815400" cy="0"/>
          </a:xfrm>
          <a:prstGeom prst="straightConnector1">
            <a:avLst/>
          </a:prstGeom>
          <a:noFill/>
          <a:ln cap="flat" cmpd="sng" w="9525">
            <a:solidFill>
              <a:srgbClr val="7F7F7F"/>
            </a:solidFill>
            <a:prstDash val="solid"/>
            <a:round/>
            <a:headEnd len="med" w="med" type="none"/>
            <a:tailEnd len="med" w="med" type="none"/>
          </a:ln>
        </p:spPr>
      </p:cxnSp>
      <p:cxnSp>
        <p:nvCxnSpPr>
          <p:cNvPr id="833" name="Google Shape;833;p66"/>
          <p:cNvCxnSpPr/>
          <p:nvPr/>
        </p:nvCxnSpPr>
        <p:spPr>
          <a:xfrm rot="-10798855">
            <a:off x="4345640" y="2339386"/>
            <a:ext cx="900600" cy="0"/>
          </a:xfrm>
          <a:prstGeom prst="straightConnector1">
            <a:avLst/>
          </a:prstGeom>
          <a:noFill/>
          <a:ln cap="flat" cmpd="sng" w="9525">
            <a:solidFill>
              <a:srgbClr val="7F7F7F"/>
            </a:solidFill>
            <a:prstDash val="solid"/>
            <a:round/>
            <a:headEnd len="med" w="med" type="none"/>
            <a:tailEnd len="med" w="med" type="none"/>
          </a:ln>
        </p:spPr>
      </p:cxnSp>
      <p:pic>
        <p:nvPicPr>
          <p:cNvPr id="834" name="Google Shape;834;p66"/>
          <p:cNvPicPr preferRelativeResize="0"/>
          <p:nvPr/>
        </p:nvPicPr>
        <p:blipFill>
          <a:blip r:embed="rId3">
            <a:alphaModFix/>
          </a:blip>
          <a:stretch>
            <a:fillRect/>
          </a:stretch>
        </p:blipFill>
        <p:spPr>
          <a:xfrm rot="5400000">
            <a:off x="4832280" y="2350494"/>
            <a:ext cx="386033" cy="406997"/>
          </a:xfrm>
          <a:prstGeom prst="rect">
            <a:avLst/>
          </a:prstGeom>
          <a:noFill/>
          <a:ln>
            <a:noFill/>
          </a:ln>
        </p:spPr>
      </p:pic>
      <p:cxnSp>
        <p:nvCxnSpPr>
          <p:cNvPr id="835" name="Google Shape;835;p66"/>
          <p:cNvCxnSpPr/>
          <p:nvPr/>
        </p:nvCxnSpPr>
        <p:spPr>
          <a:xfrm rot="1145">
            <a:off x="1649854" y="2857453"/>
            <a:ext cx="900600" cy="0"/>
          </a:xfrm>
          <a:prstGeom prst="straightConnector1">
            <a:avLst/>
          </a:prstGeom>
          <a:noFill/>
          <a:ln cap="flat" cmpd="sng" w="9525">
            <a:solidFill>
              <a:srgbClr val="CACFD0"/>
            </a:solidFill>
            <a:prstDash val="solid"/>
            <a:round/>
            <a:headEnd len="med" w="med" type="stealth"/>
            <a:tailEnd len="med" w="med" type="stealth"/>
          </a:ln>
        </p:spPr>
      </p:cxnSp>
      <p:sp>
        <p:nvSpPr>
          <p:cNvPr id="836" name="Google Shape;836;p66"/>
          <p:cNvSpPr txBox="1"/>
          <p:nvPr/>
        </p:nvSpPr>
        <p:spPr>
          <a:xfrm>
            <a:off x="1424544" y="1732426"/>
            <a:ext cx="225600" cy="167700"/>
          </a:xfrm>
          <a:prstGeom prst="rect">
            <a:avLst/>
          </a:prstGeom>
          <a:noFill/>
          <a:ln>
            <a:noFill/>
          </a:ln>
        </p:spPr>
        <p:txBody>
          <a:bodyPr anchorCtr="0" anchor="ctr" bIns="68575" lIns="68575" spcFirstLastPara="1" rIns="68575" wrap="square" tIns="34275">
            <a:noAutofit/>
          </a:bodyPr>
          <a:lstStyle/>
          <a:p>
            <a:pPr indent="0" lvl="0" marL="0" rtl="0" algn="ctr">
              <a:lnSpc>
                <a:spcPct val="115000"/>
              </a:lnSpc>
              <a:spcBef>
                <a:spcPts val="400"/>
              </a:spcBef>
              <a:spcAft>
                <a:spcPts val="1000"/>
              </a:spcAft>
              <a:buNone/>
            </a:pPr>
            <a:r>
              <a:rPr lang="en-GB" sz="825">
                <a:solidFill>
                  <a:srgbClr val="9E9E9E"/>
                </a:solidFill>
                <a:latin typeface="Helvetica Neue Light"/>
                <a:ea typeface="Helvetica Neue Light"/>
                <a:cs typeface="Helvetica Neue Light"/>
                <a:sym typeface="Helvetica Neue Light"/>
              </a:rPr>
              <a:t>H</a:t>
            </a:r>
            <a:endParaRPr sz="825">
              <a:solidFill>
                <a:srgbClr val="9E9E9E"/>
              </a:solidFill>
              <a:latin typeface="Helvetica Neue Light"/>
              <a:ea typeface="Helvetica Neue Light"/>
              <a:cs typeface="Helvetica Neue Light"/>
              <a:sym typeface="Helvetica Neue Light"/>
            </a:endParaRPr>
          </a:p>
        </p:txBody>
      </p:sp>
      <p:sp>
        <p:nvSpPr>
          <p:cNvPr id="837" name="Google Shape;837;p66"/>
          <p:cNvSpPr txBox="1"/>
          <p:nvPr/>
        </p:nvSpPr>
        <p:spPr>
          <a:xfrm>
            <a:off x="1424544" y="2798723"/>
            <a:ext cx="225600" cy="167700"/>
          </a:xfrm>
          <a:prstGeom prst="rect">
            <a:avLst/>
          </a:prstGeom>
          <a:noFill/>
          <a:ln>
            <a:noFill/>
          </a:ln>
        </p:spPr>
        <p:txBody>
          <a:bodyPr anchorCtr="0" anchor="ctr" bIns="68575" lIns="68575" spcFirstLastPara="1" rIns="68575" wrap="square" tIns="34275">
            <a:noAutofit/>
          </a:bodyPr>
          <a:lstStyle/>
          <a:p>
            <a:pPr indent="0" lvl="0" marL="0" rtl="0" algn="ctr">
              <a:lnSpc>
                <a:spcPct val="115000"/>
              </a:lnSpc>
              <a:spcBef>
                <a:spcPts val="400"/>
              </a:spcBef>
              <a:spcAft>
                <a:spcPts val="1000"/>
              </a:spcAft>
              <a:buNone/>
            </a:pPr>
            <a:r>
              <a:rPr lang="en-GB" sz="825">
                <a:solidFill>
                  <a:srgbClr val="9E9E9E"/>
                </a:solidFill>
                <a:latin typeface="Helvetica Neue Light"/>
                <a:ea typeface="Helvetica Neue Light"/>
                <a:cs typeface="Helvetica Neue Light"/>
                <a:sym typeface="Helvetica Neue Light"/>
              </a:rPr>
              <a:t>L</a:t>
            </a:r>
            <a:endParaRPr sz="825">
              <a:solidFill>
                <a:srgbClr val="9E9E9E"/>
              </a:solidFill>
              <a:latin typeface="Helvetica Neue Light"/>
              <a:ea typeface="Helvetica Neue Light"/>
              <a:cs typeface="Helvetica Neue Light"/>
              <a:sym typeface="Helvetica Neue Light"/>
            </a:endParaRPr>
          </a:p>
        </p:txBody>
      </p:sp>
      <p:sp>
        <p:nvSpPr>
          <p:cNvPr id="838" name="Google Shape;838;p66"/>
          <p:cNvSpPr txBox="1"/>
          <p:nvPr/>
        </p:nvSpPr>
        <p:spPr>
          <a:xfrm>
            <a:off x="2550885" y="2798734"/>
            <a:ext cx="225600" cy="167700"/>
          </a:xfrm>
          <a:prstGeom prst="rect">
            <a:avLst/>
          </a:prstGeom>
          <a:noFill/>
          <a:ln>
            <a:noFill/>
          </a:ln>
        </p:spPr>
        <p:txBody>
          <a:bodyPr anchorCtr="0" anchor="ctr" bIns="68575" lIns="68575" spcFirstLastPara="1" rIns="68575" wrap="square" tIns="34275">
            <a:noAutofit/>
          </a:bodyPr>
          <a:lstStyle/>
          <a:p>
            <a:pPr indent="0" lvl="0" marL="0" rtl="0" algn="ctr">
              <a:lnSpc>
                <a:spcPct val="115000"/>
              </a:lnSpc>
              <a:spcBef>
                <a:spcPts val="400"/>
              </a:spcBef>
              <a:spcAft>
                <a:spcPts val="1000"/>
              </a:spcAft>
              <a:buNone/>
            </a:pPr>
            <a:r>
              <a:rPr lang="en-GB" sz="825">
                <a:solidFill>
                  <a:srgbClr val="9E9E9E"/>
                </a:solidFill>
                <a:latin typeface="Helvetica Neue Light"/>
                <a:ea typeface="Helvetica Neue Light"/>
                <a:cs typeface="Helvetica Neue Light"/>
                <a:sym typeface="Helvetica Neue Light"/>
              </a:rPr>
              <a:t>H</a:t>
            </a:r>
            <a:endParaRPr sz="825">
              <a:solidFill>
                <a:srgbClr val="9E9E9E"/>
              </a:solidFill>
              <a:latin typeface="Helvetica Neue Light"/>
              <a:ea typeface="Helvetica Neue Light"/>
              <a:cs typeface="Helvetica Neue Light"/>
              <a:sym typeface="Helvetica Neue Light"/>
            </a:endParaRPr>
          </a:p>
        </p:txBody>
      </p:sp>
      <p:cxnSp>
        <p:nvCxnSpPr>
          <p:cNvPr id="839" name="Google Shape;839;p66"/>
          <p:cNvCxnSpPr/>
          <p:nvPr/>
        </p:nvCxnSpPr>
        <p:spPr>
          <a:xfrm rot="-5400000">
            <a:off x="1678309" y="2352465"/>
            <a:ext cx="815400" cy="0"/>
          </a:xfrm>
          <a:prstGeom prst="straightConnector1">
            <a:avLst/>
          </a:prstGeom>
          <a:noFill/>
          <a:ln cap="flat" cmpd="sng" w="9525">
            <a:solidFill>
              <a:srgbClr val="7F7F7F"/>
            </a:solidFill>
            <a:prstDash val="solid"/>
            <a:round/>
            <a:headEnd len="med" w="med" type="none"/>
            <a:tailEnd len="med" w="med" type="none"/>
          </a:ln>
        </p:spPr>
      </p:cxnSp>
      <p:cxnSp>
        <p:nvCxnSpPr>
          <p:cNvPr id="840" name="Google Shape;840;p66"/>
          <p:cNvCxnSpPr/>
          <p:nvPr/>
        </p:nvCxnSpPr>
        <p:spPr>
          <a:xfrm rot="-10798855">
            <a:off x="1635735" y="2352541"/>
            <a:ext cx="900600" cy="0"/>
          </a:xfrm>
          <a:prstGeom prst="straightConnector1">
            <a:avLst/>
          </a:prstGeom>
          <a:noFill/>
          <a:ln cap="flat" cmpd="sng" w="9525">
            <a:solidFill>
              <a:srgbClr val="7F7F7F"/>
            </a:solidFill>
            <a:prstDash val="solid"/>
            <a:round/>
            <a:headEnd len="med" w="med" type="none"/>
            <a:tailEnd len="med" w="med" type="none"/>
          </a:ln>
        </p:spPr>
      </p:cxnSp>
      <p:pic>
        <p:nvPicPr>
          <p:cNvPr id="841" name="Google Shape;841;p66"/>
          <p:cNvPicPr preferRelativeResize="0"/>
          <p:nvPr/>
        </p:nvPicPr>
        <p:blipFill>
          <a:blip r:embed="rId3">
            <a:alphaModFix/>
          </a:blip>
          <a:stretch>
            <a:fillRect/>
          </a:stretch>
        </p:blipFill>
        <p:spPr>
          <a:xfrm rot="5400000">
            <a:off x="2146062" y="1921264"/>
            <a:ext cx="373544" cy="406999"/>
          </a:xfrm>
          <a:prstGeom prst="rect">
            <a:avLst/>
          </a:prstGeom>
          <a:noFill/>
          <a:ln>
            <a:noFill/>
          </a:ln>
        </p:spPr>
      </p:pic>
      <p:cxnSp>
        <p:nvCxnSpPr>
          <p:cNvPr id="842" name="Google Shape;842;p66"/>
          <p:cNvCxnSpPr/>
          <p:nvPr/>
        </p:nvCxnSpPr>
        <p:spPr>
          <a:xfrm rot="-5400000">
            <a:off x="6482884" y="2359793"/>
            <a:ext cx="815400" cy="0"/>
          </a:xfrm>
          <a:prstGeom prst="straightConnector1">
            <a:avLst/>
          </a:prstGeom>
          <a:noFill/>
          <a:ln cap="flat" cmpd="sng" w="9525">
            <a:solidFill>
              <a:srgbClr val="CACFD0"/>
            </a:solidFill>
            <a:prstDash val="solid"/>
            <a:round/>
            <a:headEnd len="med" w="med" type="stealth"/>
            <a:tailEnd len="med" w="med" type="stealth"/>
          </a:ln>
        </p:spPr>
      </p:cxnSp>
      <p:cxnSp>
        <p:nvCxnSpPr>
          <p:cNvPr id="843" name="Google Shape;843;p66"/>
          <p:cNvCxnSpPr/>
          <p:nvPr/>
        </p:nvCxnSpPr>
        <p:spPr>
          <a:xfrm rot="1145">
            <a:off x="7003233" y="2857453"/>
            <a:ext cx="900600" cy="0"/>
          </a:xfrm>
          <a:prstGeom prst="straightConnector1">
            <a:avLst/>
          </a:prstGeom>
          <a:noFill/>
          <a:ln cap="flat" cmpd="sng" w="9525">
            <a:solidFill>
              <a:srgbClr val="CACFD0"/>
            </a:solidFill>
            <a:prstDash val="solid"/>
            <a:round/>
            <a:headEnd len="med" w="med" type="stealth"/>
            <a:tailEnd len="med" w="med" type="stealth"/>
          </a:ln>
        </p:spPr>
      </p:cxnSp>
      <p:sp>
        <p:nvSpPr>
          <p:cNvPr id="844" name="Google Shape;844;p66"/>
          <p:cNvSpPr txBox="1"/>
          <p:nvPr/>
        </p:nvSpPr>
        <p:spPr>
          <a:xfrm>
            <a:off x="6777923" y="1732426"/>
            <a:ext cx="225600" cy="167700"/>
          </a:xfrm>
          <a:prstGeom prst="rect">
            <a:avLst/>
          </a:prstGeom>
          <a:noFill/>
          <a:ln>
            <a:noFill/>
          </a:ln>
        </p:spPr>
        <p:txBody>
          <a:bodyPr anchorCtr="0" anchor="ctr" bIns="68575" lIns="68575" spcFirstLastPara="1" rIns="68575" wrap="square" tIns="34275">
            <a:noAutofit/>
          </a:bodyPr>
          <a:lstStyle/>
          <a:p>
            <a:pPr indent="0" lvl="0" marL="0" rtl="0" algn="ctr">
              <a:lnSpc>
                <a:spcPct val="115000"/>
              </a:lnSpc>
              <a:spcBef>
                <a:spcPts val="400"/>
              </a:spcBef>
              <a:spcAft>
                <a:spcPts val="1000"/>
              </a:spcAft>
              <a:buNone/>
            </a:pPr>
            <a:r>
              <a:rPr lang="en-GB" sz="825">
                <a:solidFill>
                  <a:srgbClr val="9E9E9E"/>
                </a:solidFill>
                <a:latin typeface="Helvetica Neue Light"/>
                <a:ea typeface="Helvetica Neue Light"/>
                <a:cs typeface="Helvetica Neue Light"/>
                <a:sym typeface="Helvetica Neue Light"/>
              </a:rPr>
              <a:t>H</a:t>
            </a:r>
            <a:endParaRPr sz="825">
              <a:solidFill>
                <a:srgbClr val="9E9E9E"/>
              </a:solidFill>
              <a:latin typeface="Helvetica Neue Light"/>
              <a:ea typeface="Helvetica Neue Light"/>
              <a:cs typeface="Helvetica Neue Light"/>
              <a:sym typeface="Helvetica Neue Light"/>
            </a:endParaRPr>
          </a:p>
        </p:txBody>
      </p:sp>
      <p:sp>
        <p:nvSpPr>
          <p:cNvPr id="845" name="Google Shape;845;p66"/>
          <p:cNvSpPr txBox="1"/>
          <p:nvPr/>
        </p:nvSpPr>
        <p:spPr>
          <a:xfrm>
            <a:off x="6777923" y="2798723"/>
            <a:ext cx="225600" cy="167700"/>
          </a:xfrm>
          <a:prstGeom prst="rect">
            <a:avLst/>
          </a:prstGeom>
          <a:noFill/>
          <a:ln>
            <a:noFill/>
          </a:ln>
        </p:spPr>
        <p:txBody>
          <a:bodyPr anchorCtr="0" anchor="ctr" bIns="68575" lIns="68575" spcFirstLastPara="1" rIns="68575" wrap="square" tIns="34275">
            <a:noAutofit/>
          </a:bodyPr>
          <a:lstStyle/>
          <a:p>
            <a:pPr indent="0" lvl="0" marL="0" rtl="0" algn="ctr">
              <a:lnSpc>
                <a:spcPct val="115000"/>
              </a:lnSpc>
              <a:spcBef>
                <a:spcPts val="400"/>
              </a:spcBef>
              <a:spcAft>
                <a:spcPts val="1000"/>
              </a:spcAft>
              <a:buNone/>
            </a:pPr>
            <a:r>
              <a:rPr lang="en-GB" sz="825">
                <a:solidFill>
                  <a:srgbClr val="9E9E9E"/>
                </a:solidFill>
                <a:latin typeface="Helvetica Neue Light"/>
                <a:ea typeface="Helvetica Neue Light"/>
                <a:cs typeface="Helvetica Neue Light"/>
                <a:sym typeface="Helvetica Neue Light"/>
              </a:rPr>
              <a:t>L</a:t>
            </a:r>
            <a:endParaRPr sz="825">
              <a:solidFill>
                <a:srgbClr val="9E9E9E"/>
              </a:solidFill>
              <a:latin typeface="Helvetica Neue Light"/>
              <a:ea typeface="Helvetica Neue Light"/>
              <a:cs typeface="Helvetica Neue Light"/>
              <a:sym typeface="Helvetica Neue Light"/>
            </a:endParaRPr>
          </a:p>
        </p:txBody>
      </p:sp>
      <p:sp>
        <p:nvSpPr>
          <p:cNvPr id="846" name="Google Shape;846;p66"/>
          <p:cNvSpPr txBox="1"/>
          <p:nvPr/>
        </p:nvSpPr>
        <p:spPr>
          <a:xfrm>
            <a:off x="7904264" y="2798734"/>
            <a:ext cx="225600" cy="167700"/>
          </a:xfrm>
          <a:prstGeom prst="rect">
            <a:avLst/>
          </a:prstGeom>
          <a:noFill/>
          <a:ln>
            <a:noFill/>
          </a:ln>
        </p:spPr>
        <p:txBody>
          <a:bodyPr anchorCtr="0" anchor="ctr" bIns="68575" lIns="68575" spcFirstLastPara="1" rIns="68575" wrap="square" tIns="34275">
            <a:noAutofit/>
          </a:bodyPr>
          <a:lstStyle/>
          <a:p>
            <a:pPr indent="0" lvl="0" marL="0" rtl="0" algn="ctr">
              <a:lnSpc>
                <a:spcPct val="115000"/>
              </a:lnSpc>
              <a:spcBef>
                <a:spcPts val="400"/>
              </a:spcBef>
              <a:spcAft>
                <a:spcPts val="1000"/>
              </a:spcAft>
              <a:buNone/>
            </a:pPr>
            <a:r>
              <a:rPr lang="en-GB" sz="825">
                <a:solidFill>
                  <a:srgbClr val="9E9E9E"/>
                </a:solidFill>
                <a:latin typeface="Helvetica Neue Light"/>
                <a:ea typeface="Helvetica Neue Light"/>
                <a:cs typeface="Helvetica Neue Light"/>
                <a:sym typeface="Helvetica Neue Light"/>
              </a:rPr>
              <a:t>H</a:t>
            </a:r>
            <a:endParaRPr sz="825">
              <a:solidFill>
                <a:srgbClr val="9E9E9E"/>
              </a:solidFill>
              <a:latin typeface="Helvetica Neue Light"/>
              <a:ea typeface="Helvetica Neue Light"/>
              <a:cs typeface="Helvetica Neue Light"/>
              <a:sym typeface="Helvetica Neue Light"/>
            </a:endParaRPr>
          </a:p>
        </p:txBody>
      </p:sp>
      <p:cxnSp>
        <p:nvCxnSpPr>
          <p:cNvPr id="847" name="Google Shape;847;p66"/>
          <p:cNvCxnSpPr/>
          <p:nvPr/>
        </p:nvCxnSpPr>
        <p:spPr>
          <a:xfrm rot="-5400000">
            <a:off x="7031688" y="2352465"/>
            <a:ext cx="815400" cy="0"/>
          </a:xfrm>
          <a:prstGeom prst="straightConnector1">
            <a:avLst/>
          </a:prstGeom>
          <a:noFill/>
          <a:ln cap="flat" cmpd="sng" w="9525">
            <a:solidFill>
              <a:srgbClr val="7F7F7F"/>
            </a:solidFill>
            <a:prstDash val="solid"/>
            <a:round/>
            <a:headEnd len="med" w="med" type="none"/>
            <a:tailEnd len="med" w="med" type="none"/>
          </a:ln>
        </p:spPr>
      </p:cxnSp>
      <p:cxnSp>
        <p:nvCxnSpPr>
          <p:cNvPr id="848" name="Google Shape;848;p66"/>
          <p:cNvCxnSpPr/>
          <p:nvPr/>
        </p:nvCxnSpPr>
        <p:spPr>
          <a:xfrm rot="-10798855">
            <a:off x="6989114" y="2352541"/>
            <a:ext cx="900600" cy="0"/>
          </a:xfrm>
          <a:prstGeom prst="straightConnector1">
            <a:avLst/>
          </a:prstGeom>
          <a:noFill/>
          <a:ln cap="flat" cmpd="sng" w="9525">
            <a:solidFill>
              <a:srgbClr val="7F7F7F"/>
            </a:solidFill>
            <a:prstDash val="solid"/>
            <a:round/>
            <a:headEnd len="med" w="med" type="none"/>
            <a:tailEnd len="med" w="med" type="none"/>
          </a:ln>
        </p:spPr>
      </p:cxnSp>
      <p:pic>
        <p:nvPicPr>
          <p:cNvPr id="849" name="Google Shape;849;p66"/>
          <p:cNvPicPr preferRelativeResize="0"/>
          <p:nvPr/>
        </p:nvPicPr>
        <p:blipFill>
          <a:blip r:embed="rId3">
            <a:alphaModFix/>
          </a:blip>
          <a:stretch>
            <a:fillRect/>
          </a:stretch>
        </p:blipFill>
        <p:spPr>
          <a:xfrm rot="5400000">
            <a:off x="7021122" y="2363649"/>
            <a:ext cx="386033" cy="406997"/>
          </a:xfrm>
          <a:prstGeom prst="rect">
            <a:avLst/>
          </a:prstGeom>
          <a:noFill/>
          <a:ln>
            <a:noFill/>
          </a:ln>
        </p:spPr>
      </p:pic>
      <p:sp>
        <p:nvSpPr>
          <p:cNvPr id="850" name="Google Shape;850;p66"/>
          <p:cNvSpPr txBox="1"/>
          <p:nvPr/>
        </p:nvSpPr>
        <p:spPr>
          <a:xfrm rot="-5400000">
            <a:off x="6044450" y="2287252"/>
            <a:ext cx="1333800" cy="208800"/>
          </a:xfrm>
          <a:prstGeom prst="rect">
            <a:avLst/>
          </a:prstGeom>
          <a:noFill/>
          <a:ln>
            <a:noFill/>
          </a:ln>
        </p:spPr>
        <p:txBody>
          <a:bodyPr anchorCtr="0" anchor="ctr" bIns="68575" lIns="68575" spcFirstLastPara="1" rIns="68575" wrap="square" tIns="34275">
            <a:noAutofit/>
          </a:bodyPr>
          <a:lstStyle/>
          <a:p>
            <a:pPr indent="0" lvl="0" marL="0" rtl="0" algn="ctr">
              <a:lnSpc>
                <a:spcPct val="115000"/>
              </a:lnSpc>
              <a:spcBef>
                <a:spcPts val="400"/>
              </a:spcBef>
              <a:spcAft>
                <a:spcPts val="1000"/>
              </a:spcAft>
              <a:buNone/>
            </a:pPr>
            <a:r>
              <a:rPr lang="en-GB" sz="800">
                <a:solidFill>
                  <a:srgbClr val="9E9E9E"/>
                </a:solidFill>
                <a:latin typeface="Helvetica Neue Light"/>
                <a:ea typeface="Helvetica Neue Light"/>
                <a:cs typeface="Helvetica Neue Light"/>
                <a:sym typeface="Helvetica Neue Light"/>
              </a:rPr>
              <a:t>Tolerance for </a:t>
            </a:r>
            <a:r>
              <a:rPr b="1" lang="en-GB" sz="800">
                <a:solidFill>
                  <a:srgbClr val="9E9E9E"/>
                </a:solidFill>
                <a:latin typeface="Helvetica Neue"/>
                <a:ea typeface="Helvetica Neue"/>
                <a:cs typeface="Helvetica Neue"/>
                <a:sym typeface="Helvetica Neue"/>
              </a:rPr>
              <a:t>uncertainty</a:t>
            </a:r>
            <a:endParaRPr b="1" sz="800">
              <a:solidFill>
                <a:srgbClr val="9E9E9E"/>
              </a:solidFill>
              <a:latin typeface="Helvetica Neue"/>
              <a:ea typeface="Helvetica Neue"/>
              <a:cs typeface="Helvetica Neue"/>
              <a:sym typeface="Helvetica Neue"/>
            </a:endParaRPr>
          </a:p>
        </p:txBody>
      </p:sp>
      <p:sp>
        <p:nvSpPr>
          <p:cNvPr id="851" name="Google Shape;851;p66"/>
          <p:cNvSpPr txBox="1"/>
          <p:nvPr/>
        </p:nvSpPr>
        <p:spPr>
          <a:xfrm>
            <a:off x="6854132" y="2975450"/>
            <a:ext cx="1575300" cy="189000"/>
          </a:xfrm>
          <a:prstGeom prst="rect">
            <a:avLst/>
          </a:prstGeom>
          <a:noFill/>
          <a:ln>
            <a:noFill/>
          </a:ln>
        </p:spPr>
        <p:txBody>
          <a:bodyPr anchorCtr="0" anchor="ctr" bIns="68575" lIns="68575" spcFirstLastPara="1" rIns="68575" wrap="square" tIns="34275">
            <a:noAutofit/>
          </a:bodyPr>
          <a:lstStyle/>
          <a:p>
            <a:pPr indent="0" lvl="0" marL="0" rtl="0" algn="l">
              <a:lnSpc>
                <a:spcPct val="115000"/>
              </a:lnSpc>
              <a:spcBef>
                <a:spcPts val="400"/>
              </a:spcBef>
              <a:spcAft>
                <a:spcPts val="1000"/>
              </a:spcAft>
              <a:buNone/>
            </a:pPr>
            <a:r>
              <a:rPr lang="en-GB" sz="800">
                <a:solidFill>
                  <a:srgbClr val="9E9E9E"/>
                </a:solidFill>
                <a:latin typeface="Helvetica Neue Light"/>
                <a:ea typeface="Helvetica Neue Light"/>
                <a:cs typeface="Helvetica Neue Light"/>
                <a:sym typeface="Helvetica Neue Light"/>
              </a:rPr>
              <a:t>Preference for </a:t>
            </a:r>
            <a:r>
              <a:rPr b="1" lang="en-GB" sz="800">
                <a:solidFill>
                  <a:srgbClr val="9E9E9E"/>
                </a:solidFill>
                <a:latin typeface="Helvetica Neue"/>
                <a:ea typeface="Helvetica Neue"/>
                <a:cs typeface="Helvetica Neue"/>
                <a:sym typeface="Helvetica Neue"/>
              </a:rPr>
              <a:t>normativity</a:t>
            </a:r>
            <a:endParaRPr b="1" sz="800">
              <a:solidFill>
                <a:srgbClr val="9E9E9E"/>
              </a:solidFill>
              <a:latin typeface="Helvetica Neue"/>
              <a:ea typeface="Helvetica Neue"/>
              <a:cs typeface="Helvetica Neue"/>
              <a:sym typeface="Helvetica Neue"/>
            </a:endParaRPr>
          </a:p>
        </p:txBody>
      </p:sp>
      <p:sp>
        <p:nvSpPr>
          <p:cNvPr id="852" name="Google Shape;852;p66"/>
          <p:cNvSpPr txBox="1"/>
          <p:nvPr/>
        </p:nvSpPr>
        <p:spPr>
          <a:xfrm rot="-5400000">
            <a:off x="670475" y="2287252"/>
            <a:ext cx="1333800" cy="208800"/>
          </a:xfrm>
          <a:prstGeom prst="rect">
            <a:avLst/>
          </a:prstGeom>
          <a:noFill/>
          <a:ln>
            <a:noFill/>
          </a:ln>
        </p:spPr>
        <p:txBody>
          <a:bodyPr anchorCtr="0" anchor="ctr" bIns="68575" lIns="68575" spcFirstLastPara="1" rIns="68575" wrap="square" tIns="34275">
            <a:noAutofit/>
          </a:bodyPr>
          <a:lstStyle/>
          <a:p>
            <a:pPr indent="0" lvl="0" marL="0" rtl="0" algn="ctr">
              <a:lnSpc>
                <a:spcPct val="115000"/>
              </a:lnSpc>
              <a:spcBef>
                <a:spcPts val="400"/>
              </a:spcBef>
              <a:spcAft>
                <a:spcPts val="1000"/>
              </a:spcAft>
              <a:buNone/>
            </a:pPr>
            <a:r>
              <a:rPr lang="en-GB" sz="800">
                <a:solidFill>
                  <a:srgbClr val="9E9E9E"/>
                </a:solidFill>
                <a:latin typeface="Helvetica Neue Light"/>
                <a:ea typeface="Helvetica Neue Light"/>
                <a:cs typeface="Helvetica Neue Light"/>
                <a:sym typeface="Helvetica Neue Light"/>
              </a:rPr>
              <a:t>Tolerance for </a:t>
            </a:r>
            <a:r>
              <a:rPr b="1" lang="en-GB" sz="800">
                <a:solidFill>
                  <a:srgbClr val="9E9E9E"/>
                </a:solidFill>
                <a:latin typeface="Helvetica Neue"/>
                <a:ea typeface="Helvetica Neue"/>
                <a:cs typeface="Helvetica Neue"/>
                <a:sym typeface="Helvetica Neue"/>
              </a:rPr>
              <a:t>uncertainty</a:t>
            </a:r>
            <a:endParaRPr b="1" sz="800">
              <a:solidFill>
                <a:srgbClr val="9E9E9E"/>
              </a:solidFill>
              <a:latin typeface="Helvetica Neue"/>
              <a:ea typeface="Helvetica Neue"/>
              <a:cs typeface="Helvetica Neue"/>
              <a:sym typeface="Helvetica Neue"/>
            </a:endParaRPr>
          </a:p>
        </p:txBody>
      </p:sp>
      <p:sp>
        <p:nvSpPr>
          <p:cNvPr id="853" name="Google Shape;853;p66"/>
          <p:cNvSpPr txBox="1"/>
          <p:nvPr/>
        </p:nvSpPr>
        <p:spPr>
          <a:xfrm>
            <a:off x="1471621" y="2975450"/>
            <a:ext cx="1575300" cy="189000"/>
          </a:xfrm>
          <a:prstGeom prst="rect">
            <a:avLst/>
          </a:prstGeom>
          <a:noFill/>
          <a:ln>
            <a:noFill/>
          </a:ln>
        </p:spPr>
        <p:txBody>
          <a:bodyPr anchorCtr="0" anchor="ctr" bIns="68575" lIns="68575" spcFirstLastPara="1" rIns="68575" wrap="square" tIns="34275">
            <a:noAutofit/>
          </a:bodyPr>
          <a:lstStyle/>
          <a:p>
            <a:pPr indent="0" lvl="0" marL="0" rtl="0" algn="l">
              <a:lnSpc>
                <a:spcPct val="115000"/>
              </a:lnSpc>
              <a:spcBef>
                <a:spcPts val="400"/>
              </a:spcBef>
              <a:spcAft>
                <a:spcPts val="1000"/>
              </a:spcAft>
              <a:buNone/>
            </a:pPr>
            <a:r>
              <a:rPr lang="en-GB" sz="800">
                <a:solidFill>
                  <a:srgbClr val="9E9E9E"/>
                </a:solidFill>
                <a:latin typeface="Helvetica Neue Light"/>
                <a:ea typeface="Helvetica Neue Light"/>
                <a:cs typeface="Helvetica Neue Light"/>
                <a:sym typeface="Helvetica Neue Light"/>
              </a:rPr>
              <a:t>Preference for </a:t>
            </a:r>
            <a:r>
              <a:rPr b="1" lang="en-GB" sz="800">
                <a:solidFill>
                  <a:srgbClr val="9E9E9E"/>
                </a:solidFill>
                <a:latin typeface="Helvetica Neue"/>
                <a:ea typeface="Helvetica Neue"/>
                <a:cs typeface="Helvetica Neue"/>
                <a:sym typeface="Helvetica Neue"/>
              </a:rPr>
              <a:t>normativity</a:t>
            </a:r>
            <a:endParaRPr b="1" sz="800">
              <a:solidFill>
                <a:srgbClr val="9E9E9E"/>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67"/>
          <p:cNvSpPr/>
          <p:nvPr/>
        </p:nvSpPr>
        <p:spPr>
          <a:xfrm>
            <a:off x="761557" y="400050"/>
            <a:ext cx="2722200" cy="183000"/>
          </a:xfrm>
          <a:prstGeom prst="rect">
            <a:avLst/>
          </a:prstGeom>
          <a:noFill/>
          <a:ln>
            <a:noFill/>
          </a:ln>
        </p:spPr>
        <p:txBody>
          <a:bodyPr anchorCtr="0" anchor="ctr" bIns="34275" lIns="68575" spcFirstLastPara="1" rIns="68575" wrap="square" tIns="34275">
            <a:noAutofit/>
          </a:bodyPr>
          <a:lstStyle/>
          <a:p>
            <a:pPr indent="0" lvl="0" marL="0" marR="0" rtl="0" algn="l">
              <a:lnSpc>
                <a:spcPct val="112000"/>
              </a:lnSpc>
              <a:spcBef>
                <a:spcPts val="0"/>
              </a:spcBef>
              <a:spcAft>
                <a:spcPts val="0"/>
              </a:spcAft>
              <a:buNone/>
            </a:pPr>
            <a:r>
              <a:rPr b="1" lang="en-GB" sz="800">
                <a:solidFill>
                  <a:srgbClr val="434343"/>
                </a:solidFill>
                <a:latin typeface="Helvetica Neue"/>
                <a:ea typeface="Helvetica Neue"/>
                <a:cs typeface="Helvetica Neue"/>
                <a:sym typeface="Helvetica Neue"/>
              </a:rPr>
              <a:t>8</a:t>
            </a:r>
            <a:r>
              <a:rPr b="1" lang="en-GB" sz="800">
                <a:solidFill>
                  <a:srgbClr val="434343"/>
                </a:solidFill>
                <a:latin typeface="Helvetica Neue"/>
                <a:ea typeface="Helvetica Neue"/>
                <a:cs typeface="Helvetica Neue"/>
                <a:sym typeface="Helvetica Neue"/>
              </a:rPr>
              <a:t> | INFORMATION PERSONAS</a:t>
            </a:r>
            <a:endParaRPr b="1" sz="800">
              <a:solidFill>
                <a:srgbClr val="434343"/>
              </a:solidFill>
              <a:latin typeface="Helvetica Neue"/>
              <a:ea typeface="Helvetica Neue"/>
              <a:cs typeface="Helvetica Neue"/>
              <a:sym typeface="Helvetica Neue"/>
            </a:endParaRPr>
          </a:p>
        </p:txBody>
      </p:sp>
      <p:sp>
        <p:nvSpPr>
          <p:cNvPr id="859" name="Google Shape;859;p67"/>
          <p:cNvSpPr txBox="1"/>
          <p:nvPr/>
        </p:nvSpPr>
        <p:spPr>
          <a:xfrm>
            <a:off x="754950" y="638525"/>
            <a:ext cx="7801800" cy="468600"/>
          </a:xfrm>
          <a:prstGeom prst="rect">
            <a:avLst/>
          </a:prstGeom>
          <a:no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Clr>
                <a:schemeClr val="dk1"/>
              </a:buClr>
              <a:buSzPts val="1100"/>
              <a:buFont typeface="Arial"/>
              <a:buNone/>
            </a:pPr>
            <a:r>
              <a:rPr lang="en-GB" sz="1500">
                <a:solidFill>
                  <a:schemeClr val="dk1"/>
                </a:solidFill>
                <a:latin typeface="Helvetica Neue Light"/>
                <a:ea typeface="Helvetica Neue Light"/>
                <a:cs typeface="Helvetica Neue Light"/>
                <a:sym typeface="Helvetica Neue Light"/>
              </a:rPr>
              <a:t>Ethnographic Spotlight – Kai</a:t>
            </a:r>
            <a:endParaRPr sz="1500">
              <a:solidFill>
                <a:schemeClr val="dk1"/>
              </a:solidFill>
              <a:latin typeface="Helvetica Neue Light"/>
              <a:ea typeface="Helvetica Neue Light"/>
              <a:cs typeface="Helvetica Neue Light"/>
              <a:sym typeface="Helvetica Neue Light"/>
            </a:endParaRPr>
          </a:p>
        </p:txBody>
      </p:sp>
      <p:sp>
        <p:nvSpPr>
          <p:cNvPr id="860" name="Google Shape;860;p6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29292"/>
                </a:solidFill>
              </a:rPr>
              <a:t>‹#›</a:t>
            </a:fld>
            <a:endParaRPr sz="900">
              <a:solidFill>
                <a:srgbClr val="929292"/>
              </a:solidFill>
            </a:endParaRPr>
          </a:p>
        </p:txBody>
      </p:sp>
      <p:sp>
        <p:nvSpPr>
          <p:cNvPr id="861" name="Google Shape;861;p67"/>
          <p:cNvSpPr/>
          <p:nvPr/>
        </p:nvSpPr>
        <p:spPr>
          <a:xfrm>
            <a:off x="2181600" y="1182250"/>
            <a:ext cx="6375000" cy="1279800"/>
          </a:xfrm>
          <a:prstGeom prst="rect">
            <a:avLst/>
          </a:prstGeom>
          <a:noFill/>
          <a:ln cap="flat" cmpd="sng" w="19050">
            <a:solidFill>
              <a:srgbClr val="903319"/>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lnSpc>
                <a:spcPct val="115000"/>
              </a:lnSpc>
              <a:spcBef>
                <a:spcPts val="400"/>
              </a:spcBef>
              <a:spcAft>
                <a:spcPts val="0"/>
              </a:spcAft>
              <a:buNone/>
            </a:pPr>
            <a:r>
              <a:rPr lang="en-GB" sz="1025">
                <a:solidFill>
                  <a:srgbClr val="434343"/>
                </a:solidFill>
                <a:latin typeface="Helvetica Neue Light"/>
                <a:ea typeface="Helvetica Neue Light"/>
                <a:cs typeface="Helvetica Neue Light"/>
                <a:sym typeface="Helvetica Neue Light"/>
              </a:rPr>
              <a:t>18-24 / “Mainstream”</a:t>
            </a:r>
            <a:endParaRPr sz="1025">
              <a:solidFill>
                <a:srgbClr val="434343"/>
              </a:solidFill>
              <a:latin typeface="Helvetica Neue Light"/>
              <a:ea typeface="Helvetica Neue Light"/>
              <a:cs typeface="Helvetica Neue Light"/>
              <a:sym typeface="Helvetica Neue Light"/>
            </a:endParaRPr>
          </a:p>
          <a:p>
            <a:pPr indent="0" lvl="0" marL="179999" rtl="0" algn="l">
              <a:lnSpc>
                <a:spcPct val="115000"/>
              </a:lnSpc>
              <a:spcBef>
                <a:spcPts val="400"/>
              </a:spcBef>
              <a:spcAft>
                <a:spcPts val="0"/>
              </a:spcAft>
              <a:buNone/>
            </a:pPr>
            <a:r>
              <a:rPr lang="en-GB" sz="1025">
                <a:solidFill>
                  <a:srgbClr val="434343"/>
                </a:solidFill>
                <a:latin typeface="Helvetica Neue Light"/>
                <a:ea typeface="Helvetica Neue Light"/>
                <a:cs typeface="Helvetica Neue Light"/>
                <a:sym typeface="Helvetica Neue Light"/>
              </a:rPr>
              <a:t>She identifies as a “middle of the road” Republican, listens to NPR</a:t>
            </a:r>
            <a:r>
              <a:rPr lang="en-GB" sz="1025">
                <a:solidFill>
                  <a:srgbClr val="434343"/>
                </a:solidFill>
                <a:latin typeface="Helvetica Neue Light"/>
                <a:ea typeface="Helvetica Neue Light"/>
                <a:cs typeface="Helvetica Neue Light"/>
                <a:sym typeface="Helvetica Neue Light"/>
              </a:rPr>
              <a:t>, and </a:t>
            </a:r>
            <a:r>
              <a:rPr lang="en-GB" sz="1025">
                <a:solidFill>
                  <a:srgbClr val="434343"/>
                </a:solidFill>
                <a:latin typeface="Helvetica Neue Light"/>
                <a:ea typeface="Helvetica Neue Light"/>
                <a:cs typeface="Helvetica Neue Light"/>
                <a:sym typeface="Helvetica Neue Light"/>
              </a:rPr>
              <a:t>“</a:t>
            </a:r>
            <a:r>
              <a:rPr lang="en-GB" sz="1025">
                <a:solidFill>
                  <a:srgbClr val="434343"/>
                </a:solidFill>
                <a:latin typeface="Helvetica Neue Light"/>
                <a:ea typeface="Helvetica Neue Light"/>
                <a:cs typeface="Helvetica Neue Light"/>
                <a:sym typeface="Helvetica Neue Light"/>
              </a:rPr>
              <a:t>b</a:t>
            </a:r>
            <a:r>
              <a:rPr lang="en-GB" sz="1025">
                <a:solidFill>
                  <a:srgbClr val="434343"/>
                </a:solidFill>
                <a:latin typeface="Helvetica Neue Light"/>
                <a:ea typeface="Helvetica Neue Light"/>
                <a:cs typeface="Helvetica Neue Light"/>
                <a:sym typeface="Helvetica Neue Light"/>
              </a:rPr>
              <a:t>elieves in science.” But her commitment to natural immunity causes her to mistrust the peer-reviewed scientific literature on Covid vaccines. She remained unvaccinated at the time of our interview. She’s a disciple because she searches for information that supports her worldview.</a:t>
            </a:r>
            <a:endParaRPr sz="1025">
              <a:solidFill>
                <a:srgbClr val="434343"/>
              </a:solidFill>
              <a:latin typeface="Helvetica Neue Light"/>
              <a:ea typeface="Helvetica Neue Light"/>
              <a:cs typeface="Helvetica Neue Light"/>
              <a:sym typeface="Helvetica Neue Light"/>
            </a:endParaRPr>
          </a:p>
        </p:txBody>
      </p:sp>
      <p:pic>
        <p:nvPicPr>
          <p:cNvPr id="862" name="Google Shape;862;p67"/>
          <p:cNvPicPr preferRelativeResize="0"/>
          <p:nvPr/>
        </p:nvPicPr>
        <p:blipFill rotWithShape="1">
          <a:blip r:embed="rId3">
            <a:alphaModFix/>
          </a:blip>
          <a:srcRect b="0" l="724" r="80095" t="32341"/>
          <a:stretch/>
        </p:blipFill>
        <p:spPr>
          <a:xfrm>
            <a:off x="837750" y="1322525"/>
            <a:ext cx="1545830" cy="1624149"/>
          </a:xfrm>
          <a:prstGeom prst="rect">
            <a:avLst/>
          </a:prstGeom>
          <a:noFill/>
          <a:ln>
            <a:noFill/>
          </a:ln>
        </p:spPr>
      </p:pic>
      <p:sp>
        <p:nvSpPr>
          <p:cNvPr id="863" name="Google Shape;863;p67"/>
          <p:cNvSpPr/>
          <p:nvPr/>
        </p:nvSpPr>
        <p:spPr>
          <a:xfrm>
            <a:off x="2181600" y="2307460"/>
            <a:ext cx="303300" cy="303300"/>
          </a:xfrm>
          <a:prstGeom prst="rect">
            <a:avLst/>
          </a:prstGeom>
          <a:solidFill>
            <a:srgbClr val="903319">
              <a:alpha val="4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7"/>
          <p:cNvSpPr/>
          <p:nvPr/>
        </p:nvSpPr>
        <p:spPr>
          <a:xfrm>
            <a:off x="762825" y="3150275"/>
            <a:ext cx="1825200" cy="252600"/>
          </a:xfrm>
          <a:prstGeom prst="rect">
            <a:avLst/>
          </a:prstGeom>
          <a:noFill/>
          <a:ln>
            <a:noFill/>
          </a:ln>
        </p:spPr>
        <p:txBody>
          <a:bodyPr anchorCtr="0" anchor="ctr" bIns="34275" lIns="68575" spcFirstLastPara="1" rIns="68575" wrap="square" tIns="34275">
            <a:noAutofit/>
          </a:bodyPr>
          <a:lstStyle/>
          <a:p>
            <a:pPr indent="0" lvl="0" marL="0" marR="0" rtl="0" algn="l">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WHAT DOES SHE TEACH US?</a:t>
            </a:r>
            <a:endParaRPr b="1" sz="800">
              <a:solidFill>
                <a:srgbClr val="434343"/>
              </a:solidFill>
              <a:latin typeface="Helvetica Neue"/>
              <a:ea typeface="Helvetica Neue"/>
              <a:cs typeface="Helvetica Neue"/>
              <a:sym typeface="Helvetica Neue"/>
            </a:endParaRPr>
          </a:p>
        </p:txBody>
      </p:sp>
      <p:cxnSp>
        <p:nvCxnSpPr>
          <p:cNvPr id="865" name="Google Shape;865;p67"/>
          <p:cNvCxnSpPr/>
          <p:nvPr/>
        </p:nvCxnSpPr>
        <p:spPr>
          <a:xfrm>
            <a:off x="4572000" y="3511700"/>
            <a:ext cx="0" cy="1071900"/>
          </a:xfrm>
          <a:prstGeom prst="straightConnector1">
            <a:avLst/>
          </a:prstGeom>
          <a:noFill/>
          <a:ln cap="flat" cmpd="sng" w="9525">
            <a:solidFill>
              <a:srgbClr val="A5A5A5"/>
            </a:solidFill>
            <a:prstDash val="solid"/>
            <a:miter lim="800000"/>
            <a:headEnd len="sm" w="sm" type="none"/>
            <a:tailEnd len="sm" w="sm" type="none"/>
          </a:ln>
        </p:spPr>
      </p:cxnSp>
      <p:sp>
        <p:nvSpPr>
          <p:cNvPr id="866" name="Google Shape;866;p67"/>
          <p:cNvSpPr/>
          <p:nvPr/>
        </p:nvSpPr>
        <p:spPr>
          <a:xfrm>
            <a:off x="4709175" y="3150275"/>
            <a:ext cx="1825200" cy="252600"/>
          </a:xfrm>
          <a:prstGeom prst="rect">
            <a:avLst/>
          </a:prstGeom>
          <a:noFill/>
          <a:ln>
            <a:noFill/>
          </a:ln>
        </p:spPr>
        <p:txBody>
          <a:bodyPr anchorCtr="0" anchor="ctr" bIns="34275" lIns="68575" spcFirstLastPara="1" rIns="68575" wrap="square" tIns="34275">
            <a:noAutofit/>
          </a:bodyPr>
          <a:lstStyle/>
          <a:p>
            <a:pPr indent="0" lvl="0" marL="0" marR="0" rtl="0" algn="l">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WHY DOES IT MATTER?</a:t>
            </a:r>
            <a:endParaRPr b="1" sz="800">
              <a:solidFill>
                <a:srgbClr val="434343"/>
              </a:solidFill>
              <a:latin typeface="Helvetica Neue"/>
              <a:ea typeface="Helvetica Neue"/>
              <a:cs typeface="Helvetica Neue"/>
              <a:sym typeface="Helvetica Neue"/>
            </a:endParaRPr>
          </a:p>
        </p:txBody>
      </p:sp>
      <p:sp>
        <p:nvSpPr>
          <p:cNvPr id="867" name="Google Shape;867;p67"/>
          <p:cNvSpPr txBox="1"/>
          <p:nvPr>
            <p:ph idx="1" type="body"/>
          </p:nvPr>
        </p:nvSpPr>
        <p:spPr>
          <a:xfrm>
            <a:off x="4709175" y="3511700"/>
            <a:ext cx="3672000" cy="582300"/>
          </a:xfrm>
          <a:prstGeom prst="rect">
            <a:avLst/>
          </a:prstGeom>
          <a:noFill/>
          <a:ln>
            <a:noFill/>
          </a:ln>
        </p:spPr>
        <p:txBody>
          <a:bodyPr anchorCtr="0" anchor="t" bIns="68575" lIns="68575" spcFirstLastPara="1" rIns="68575" wrap="square" tIns="34275">
            <a:noAutofit/>
          </a:bodyPr>
          <a:lstStyle/>
          <a:p>
            <a:pPr indent="-160337" lvl="0" marL="269999" rtl="0" algn="l">
              <a:lnSpc>
                <a:spcPct val="115000"/>
              </a:lnSpc>
              <a:spcBef>
                <a:spcPts val="0"/>
              </a:spcBef>
              <a:spcAft>
                <a:spcPts val="0"/>
              </a:spcAft>
              <a:buClr>
                <a:srgbClr val="434343"/>
              </a:buClr>
              <a:buSzPts val="1025"/>
              <a:buFont typeface="Helvetica Neue Light"/>
              <a:buChar char="●"/>
            </a:pPr>
            <a:r>
              <a:rPr b="0" lang="en-GB" sz="1025">
                <a:solidFill>
                  <a:srgbClr val="434343"/>
                </a:solidFill>
                <a:latin typeface="Helvetica Neue Light"/>
                <a:ea typeface="Helvetica Neue Light"/>
                <a:cs typeface="Helvetica Neue Light"/>
                <a:sym typeface="Helvetica Neue Light"/>
              </a:rPr>
              <a:t>It doesn’t matter if something is true or false. What matters is whether the information before Kai matches up with her beliefs–and she will always be able to reject content that doesn’t and find content that does. </a:t>
            </a:r>
            <a:endParaRPr b="0" sz="1025">
              <a:solidFill>
                <a:srgbClr val="434343"/>
              </a:solidFill>
              <a:latin typeface="Helvetica Neue Light"/>
              <a:ea typeface="Helvetica Neue Light"/>
              <a:cs typeface="Helvetica Neue Light"/>
              <a:sym typeface="Helvetica Neue Light"/>
            </a:endParaRPr>
          </a:p>
          <a:p>
            <a:pPr indent="-160337" lvl="0" marL="269999" rtl="0" algn="l">
              <a:lnSpc>
                <a:spcPct val="115000"/>
              </a:lnSpc>
              <a:spcBef>
                <a:spcPts val="1000"/>
              </a:spcBef>
              <a:spcAft>
                <a:spcPts val="1000"/>
              </a:spcAft>
              <a:buClr>
                <a:srgbClr val="434343"/>
              </a:buClr>
              <a:buSzPts val="1025"/>
              <a:buFont typeface="Helvetica Neue Light"/>
              <a:buChar char="●"/>
            </a:pPr>
            <a:r>
              <a:rPr b="0" lang="en-GB" sz="1025">
                <a:solidFill>
                  <a:srgbClr val="434343"/>
                </a:solidFill>
                <a:latin typeface="Helvetica Neue Light"/>
                <a:ea typeface="Helvetica Neue Light"/>
                <a:cs typeface="Helvetica Neue Light"/>
                <a:sym typeface="Helvetica Neue Light"/>
              </a:rPr>
              <a:t>Rather than getting users to make a hard switch, we should work on making pivots gradually.</a:t>
            </a:r>
            <a:endParaRPr b="0" sz="1025">
              <a:solidFill>
                <a:srgbClr val="434343"/>
              </a:solidFill>
              <a:latin typeface="Helvetica Neue Light"/>
              <a:ea typeface="Helvetica Neue Light"/>
              <a:cs typeface="Helvetica Neue Light"/>
              <a:sym typeface="Helvetica Neue Light"/>
            </a:endParaRPr>
          </a:p>
        </p:txBody>
      </p:sp>
      <p:sp>
        <p:nvSpPr>
          <p:cNvPr id="868" name="Google Shape;868;p67"/>
          <p:cNvSpPr txBox="1"/>
          <p:nvPr>
            <p:ph idx="1" type="body"/>
          </p:nvPr>
        </p:nvSpPr>
        <p:spPr>
          <a:xfrm>
            <a:off x="762825" y="3511700"/>
            <a:ext cx="3672000" cy="582300"/>
          </a:xfrm>
          <a:prstGeom prst="rect">
            <a:avLst/>
          </a:prstGeom>
          <a:noFill/>
          <a:ln>
            <a:noFill/>
          </a:ln>
        </p:spPr>
        <p:txBody>
          <a:bodyPr anchorCtr="0" anchor="t" bIns="68575" lIns="68575" spcFirstLastPara="1" rIns="68575" wrap="square" tIns="34275">
            <a:noAutofit/>
          </a:bodyPr>
          <a:lstStyle/>
          <a:p>
            <a:pPr indent="-160337" lvl="0" marL="179999" rtl="0" algn="l">
              <a:lnSpc>
                <a:spcPct val="115000"/>
              </a:lnSpc>
              <a:spcBef>
                <a:spcPts val="0"/>
              </a:spcBef>
              <a:spcAft>
                <a:spcPts val="1000"/>
              </a:spcAft>
              <a:buClr>
                <a:srgbClr val="434343"/>
              </a:buClr>
              <a:buSzPts val="1025"/>
              <a:buFont typeface="Helvetica Neue Light"/>
              <a:buChar char="●"/>
            </a:pPr>
            <a:r>
              <a:rPr b="0" lang="en-GB" sz="1025">
                <a:solidFill>
                  <a:srgbClr val="434343"/>
                </a:solidFill>
                <a:latin typeface="Helvetica Neue Light"/>
                <a:ea typeface="Helvetica Neue Light"/>
                <a:cs typeface="Helvetica Neue Light"/>
                <a:sym typeface="Helvetica Neue Light"/>
              </a:rPr>
              <a:t>Reliance on misinformation is not limited to “Alternative” participants; “Mainstream” Gen Zers can take extreme positions on topics they feel strongly about. </a:t>
            </a:r>
            <a:endParaRPr b="0" sz="1025">
              <a:solidFill>
                <a:srgbClr val="434343"/>
              </a:solidFill>
              <a:latin typeface="Helvetica Neue Light"/>
              <a:ea typeface="Helvetica Neue Light"/>
              <a:cs typeface="Helvetica Neue Light"/>
              <a:sym typeface="Helvetica Neue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68"/>
          <p:cNvSpPr/>
          <p:nvPr/>
        </p:nvSpPr>
        <p:spPr>
          <a:xfrm>
            <a:off x="761557" y="400050"/>
            <a:ext cx="2722200" cy="183000"/>
          </a:xfrm>
          <a:prstGeom prst="rect">
            <a:avLst/>
          </a:prstGeom>
          <a:no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None/>
            </a:pPr>
            <a:r>
              <a:rPr b="1" lang="en-GB" sz="800">
                <a:solidFill>
                  <a:srgbClr val="434343"/>
                </a:solidFill>
                <a:latin typeface="Helvetica Neue"/>
                <a:ea typeface="Helvetica Neue"/>
                <a:cs typeface="Helvetica Neue"/>
                <a:sym typeface="Helvetica Neue"/>
              </a:rPr>
              <a:t>8 | INFORMATION PERSONAS</a:t>
            </a:r>
            <a:endParaRPr b="1" sz="800">
              <a:solidFill>
                <a:srgbClr val="434343"/>
              </a:solidFill>
              <a:latin typeface="Helvetica Neue"/>
              <a:ea typeface="Helvetica Neue"/>
              <a:cs typeface="Helvetica Neue"/>
              <a:sym typeface="Helvetica Neue"/>
            </a:endParaRPr>
          </a:p>
        </p:txBody>
      </p:sp>
      <p:sp>
        <p:nvSpPr>
          <p:cNvPr id="874" name="Google Shape;874;p6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29292"/>
                </a:solidFill>
              </a:rPr>
              <a:t>‹#›</a:t>
            </a:fld>
            <a:endParaRPr sz="900">
              <a:solidFill>
                <a:srgbClr val="929292"/>
              </a:solidFill>
            </a:endParaRPr>
          </a:p>
        </p:txBody>
      </p:sp>
      <p:sp>
        <p:nvSpPr>
          <p:cNvPr id="875" name="Google Shape;875;p68"/>
          <p:cNvSpPr/>
          <p:nvPr/>
        </p:nvSpPr>
        <p:spPr>
          <a:xfrm>
            <a:off x="1574790" y="1743175"/>
            <a:ext cx="2655300" cy="2899800"/>
          </a:xfrm>
          <a:prstGeom prst="rect">
            <a:avLst/>
          </a:prstGeom>
          <a:noFill/>
          <a:ln cap="flat" cmpd="sng" w="9525">
            <a:solidFill>
              <a:srgbClr val="90331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Helvetica Neue Light"/>
              <a:ea typeface="Helvetica Neue Light"/>
              <a:cs typeface="Helvetica Neue Light"/>
              <a:sym typeface="Helvetica Neue Light"/>
            </a:endParaRPr>
          </a:p>
          <a:p>
            <a:pPr indent="0" lvl="0" marL="0" rtl="0" algn="l">
              <a:spcBef>
                <a:spcPts val="1000"/>
              </a:spcBef>
              <a:spcAft>
                <a:spcPts val="0"/>
              </a:spcAft>
              <a:buNone/>
            </a:pPr>
            <a:r>
              <a:rPr b="1" lang="en-GB" sz="1000">
                <a:solidFill>
                  <a:srgbClr val="434343"/>
                </a:solidFill>
                <a:latin typeface="Helvetica Neue"/>
                <a:ea typeface="Helvetica Neue"/>
                <a:cs typeface="Helvetica Neue"/>
                <a:sym typeface="Helvetica Neue"/>
              </a:rPr>
              <a:t>Google should avoid conflating the objective evaluation of info quality (“misinformation”) with its social evaluation (“alternative”).</a:t>
            </a:r>
            <a:endParaRPr b="1" sz="1000">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t/>
            </a:r>
            <a:endParaRPr sz="12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200">
              <a:latin typeface="Helvetica Neue Light"/>
              <a:ea typeface="Helvetica Neue Light"/>
              <a:cs typeface="Helvetica Neue Light"/>
              <a:sym typeface="Helvetica Neue Light"/>
            </a:endParaRPr>
          </a:p>
        </p:txBody>
      </p:sp>
      <p:sp>
        <p:nvSpPr>
          <p:cNvPr id="876" name="Google Shape;876;p68"/>
          <p:cNvSpPr txBox="1"/>
          <p:nvPr>
            <p:ph idx="1" type="body"/>
          </p:nvPr>
        </p:nvSpPr>
        <p:spPr>
          <a:xfrm>
            <a:off x="1526430" y="1512850"/>
            <a:ext cx="2553600" cy="491400"/>
          </a:xfrm>
          <a:prstGeom prst="rect">
            <a:avLst/>
          </a:prstGeom>
          <a:solidFill>
            <a:schemeClr val="lt1"/>
          </a:solidFill>
        </p:spPr>
        <p:txBody>
          <a:bodyPr anchorCtr="0" anchor="ctr" bIns="68575" lIns="68575" spcFirstLastPara="1" rIns="68575" wrap="square" tIns="34275">
            <a:noAutofit/>
          </a:bodyPr>
          <a:lstStyle/>
          <a:p>
            <a:pPr indent="0" lvl="0" marL="179999" rtl="0" algn="l">
              <a:spcBef>
                <a:spcPts val="100"/>
              </a:spcBef>
              <a:spcAft>
                <a:spcPts val="300"/>
              </a:spcAft>
              <a:buClr>
                <a:schemeClr val="dk1"/>
              </a:buClr>
              <a:buSzPts val="1100"/>
              <a:buFont typeface="Arial"/>
              <a:buNone/>
            </a:pPr>
            <a:r>
              <a:rPr lang="en-GB" sz="1200">
                <a:solidFill>
                  <a:srgbClr val="434343"/>
                </a:solidFill>
              </a:rPr>
              <a:t>Mainstreaming </a:t>
            </a:r>
            <a:r>
              <a:rPr i="1" lang="en-GB" sz="1200">
                <a:solidFill>
                  <a:srgbClr val="434343"/>
                </a:solidFill>
              </a:rPr>
              <a:t>through </a:t>
            </a:r>
            <a:r>
              <a:rPr lang="en-GB" sz="1200">
                <a:solidFill>
                  <a:srgbClr val="434343"/>
                </a:solidFill>
              </a:rPr>
              <a:t>misinformation</a:t>
            </a:r>
            <a:endParaRPr sz="1200">
              <a:solidFill>
                <a:srgbClr val="434343"/>
              </a:solidFill>
            </a:endParaRPr>
          </a:p>
        </p:txBody>
      </p:sp>
      <p:sp>
        <p:nvSpPr>
          <p:cNvPr id="877" name="Google Shape;877;p68"/>
          <p:cNvSpPr/>
          <p:nvPr/>
        </p:nvSpPr>
        <p:spPr>
          <a:xfrm>
            <a:off x="1484525" y="1501075"/>
            <a:ext cx="180600" cy="503100"/>
          </a:xfrm>
          <a:prstGeom prst="rect">
            <a:avLst/>
          </a:prstGeom>
          <a:solidFill>
            <a:srgbClr val="8F2E03">
              <a:alpha val="6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8"/>
          <p:cNvSpPr txBox="1"/>
          <p:nvPr/>
        </p:nvSpPr>
        <p:spPr>
          <a:xfrm>
            <a:off x="754950" y="638525"/>
            <a:ext cx="5615400" cy="393600"/>
          </a:xfrm>
          <a:prstGeom prst="rect">
            <a:avLst/>
          </a:prstGeom>
          <a:noFill/>
          <a:ln>
            <a:noFill/>
          </a:ln>
        </p:spPr>
        <p:txBody>
          <a:bodyPr anchorCtr="0" anchor="t" bIns="34275" lIns="68575" spcFirstLastPara="1" rIns="68575" wrap="square" tIns="34275">
            <a:noAutofit/>
          </a:bodyPr>
          <a:lstStyle/>
          <a:p>
            <a:pPr indent="0" lvl="0" marL="0" rtl="0" algn="l">
              <a:lnSpc>
                <a:spcPct val="112000"/>
              </a:lnSpc>
              <a:spcBef>
                <a:spcPts val="0"/>
              </a:spcBef>
              <a:spcAft>
                <a:spcPts val="0"/>
              </a:spcAft>
              <a:buClr>
                <a:schemeClr val="accent3"/>
              </a:buClr>
              <a:buSzPts val="500"/>
              <a:buFont typeface="Helvetica Neue"/>
              <a:buNone/>
            </a:pPr>
            <a:r>
              <a:rPr b="1" lang="en-GB" sz="1500">
                <a:solidFill>
                  <a:srgbClr val="434343"/>
                </a:solidFill>
                <a:latin typeface="Helvetica Neue"/>
                <a:ea typeface="Helvetica Neue"/>
                <a:cs typeface="Helvetica Neue"/>
                <a:sym typeface="Helvetica Neue"/>
              </a:rPr>
              <a:t>Implications</a:t>
            </a:r>
            <a:endParaRPr b="1" sz="1500">
              <a:solidFill>
                <a:schemeClr val="dk1"/>
              </a:solidFill>
              <a:latin typeface="Helvetica Neue"/>
              <a:ea typeface="Helvetica Neue"/>
              <a:cs typeface="Helvetica Neue"/>
              <a:sym typeface="Helvetica Neue"/>
            </a:endParaRPr>
          </a:p>
        </p:txBody>
      </p:sp>
      <p:sp>
        <p:nvSpPr>
          <p:cNvPr id="879" name="Google Shape;879;p68"/>
          <p:cNvSpPr/>
          <p:nvPr/>
        </p:nvSpPr>
        <p:spPr>
          <a:xfrm>
            <a:off x="5004175" y="1754950"/>
            <a:ext cx="2655300" cy="2899800"/>
          </a:xfrm>
          <a:prstGeom prst="rect">
            <a:avLst/>
          </a:prstGeom>
          <a:noFill/>
          <a:ln cap="flat" cmpd="sng" w="9525">
            <a:solidFill>
              <a:srgbClr val="90331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Helvetica Neue Light"/>
              <a:ea typeface="Helvetica Neue Light"/>
              <a:cs typeface="Helvetica Neue Light"/>
              <a:sym typeface="Helvetica Neue Light"/>
            </a:endParaRPr>
          </a:p>
          <a:p>
            <a:pPr indent="0" lvl="0" marL="0" rtl="0" algn="l">
              <a:spcBef>
                <a:spcPts val="1000"/>
              </a:spcBef>
              <a:spcAft>
                <a:spcPts val="0"/>
              </a:spcAft>
              <a:buClr>
                <a:schemeClr val="dk1"/>
              </a:buClr>
              <a:buSzPts val="1100"/>
              <a:buFont typeface="Arial"/>
              <a:buNone/>
            </a:pPr>
            <a:r>
              <a:rPr b="1" lang="en-GB" sz="1000">
                <a:solidFill>
                  <a:srgbClr val="434343"/>
                </a:solidFill>
                <a:latin typeface="Helvetica Neue"/>
                <a:ea typeface="Helvetica Neue"/>
                <a:cs typeface="Helvetica Neue"/>
                <a:sym typeface="Helvetica Neue"/>
              </a:rPr>
              <a:t>Info sensibility personas are dynamic. We can use several interventions to pivot a person from one persona to another</a:t>
            </a:r>
            <a:r>
              <a:rPr b="1" lang="en-GB" sz="1000">
                <a:solidFill>
                  <a:srgbClr val="434343"/>
                </a:solidFill>
                <a:latin typeface="Helvetica Neue"/>
                <a:ea typeface="Helvetica Neue"/>
                <a:cs typeface="Helvetica Neue"/>
                <a:sym typeface="Helvetica Neue"/>
              </a:rPr>
              <a:t>.</a:t>
            </a:r>
            <a:endParaRPr b="1" sz="1000">
              <a:solidFill>
                <a:srgbClr val="434343"/>
              </a:solidFill>
              <a:latin typeface="Helvetica Neue"/>
              <a:ea typeface="Helvetica Neue"/>
              <a:cs typeface="Helvetica Neue"/>
              <a:sym typeface="Helvetica Neue"/>
            </a:endParaRPr>
          </a:p>
          <a:p>
            <a:pPr indent="0" lvl="0" marL="0" rtl="0" algn="l">
              <a:spcBef>
                <a:spcPts val="1000"/>
              </a:spcBef>
              <a:spcAft>
                <a:spcPts val="0"/>
              </a:spcAft>
              <a:buClr>
                <a:schemeClr val="dk1"/>
              </a:buClr>
              <a:buSzPts val="1100"/>
              <a:buFont typeface="Arial"/>
              <a:buNone/>
            </a:pPr>
            <a:r>
              <a:t/>
            </a:r>
            <a:endParaRPr b="1" sz="1000">
              <a:solidFill>
                <a:srgbClr val="434343"/>
              </a:solidFill>
              <a:latin typeface="Helvetica Neue"/>
              <a:ea typeface="Helvetica Neue"/>
              <a:cs typeface="Helvetica Neue"/>
              <a:sym typeface="Helvetica Neue"/>
            </a:endParaRPr>
          </a:p>
          <a:p>
            <a:pPr indent="0" lvl="0" marL="0" rtl="0" algn="l">
              <a:spcBef>
                <a:spcPts val="1000"/>
              </a:spcBef>
              <a:spcAft>
                <a:spcPts val="0"/>
              </a:spcAft>
              <a:buClr>
                <a:schemeClr val="dk1"/>
              </a:buClr>
              <a:buSzPts val="1100"/>
              <a:buFont typeface="Arial"/>
              <a:buNone/>
            </a:pPr>
            <a:r>
              <a:t/>
            </a:r>
            <a:endParaRPr b="1" sz="1000">
              <a:solidFill>
                <a:srgbClr val="434343"/>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2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200">
              <a:latin typeface="Helvetica Neue Light"/>
              <a:ea typeface="Helvetica Neue Light"/>
              <a:cs typeface="Helvetica Neue Light"/>
              <a:sym typeface="Helvetica Neue Light"/>
            </a:endParaRPr>
          </a:p>
        </p:txBody>
      </p:sp>
      <p:sp>
        <p:nvSpPr>
          <p:cNvPr id="880" name="Google Shape;880;p68"/>
          <p:cNvSpPr txBox="1"/>
          <p:nvPr>
            <p:ph idx="1" type="body"/>
          </p:nvPr>
        </p:nvSpPr>
        <p:spPr>
          <a:xfrm>
            <a:off x="4955810" y="1524625"/>
            <a:ext cx="2553600" cy="491400"/>
          </a:xfrm>
          <a:prstGeom prst="rect">
            <a:avLst/>
          </a:prstGeom>
          <a:solidFill>
            <a:schemeClr val="lt1"/>
          </a:solidFill>
        </p:spPr>
        <p:txBody>
          <a:bodyPr anchorCtr="0" anchor="ctr" bIns="68575" lIns="68575" spcFirstLastPara="1" rIns="68575" wrap="square" tIns="34275">
            <a:noAutofit/>
          </a:bodyPr>
          <a:lstStyle/>
          <a:p>
            <a:pPr indent="0" lvl="0" marL="179999" rtl="0" algn="l">
              <a:spcBef>
                <a:spcPts val="100"/>
              </a:spcBef>
              <a:spcAft>
                <a:spcPts val="300"/>
              </a:spcAft>
              <a:buNone/>
            </a:pPr>
            <a:r>
              <a:rPr lang="en-GB" sz="1200">
                <a:solidFill>
                  <a:srgbClr val="434343"/>
                </a:solidFill>
              </a:rPr>
              <a:t>Embed interventions</a:t>
            </a:r>
            <a:endParaRPr sz="1200">
              <a:solidFill>
                <a:srgbClr val="434343"/>
              </a:solidFill>
            </a:endParaRPr>
          </a:p>
        </p:txBody>
      </p:sp>
      <p:sp>
        <p:nvSpPr>
          <p:cNvPr id="881" name="Google Shape;881;p68"/>
          <p:cNvSpPr/>
          <p:nvPr/>
        </p:nvSpPr>
        <p:spPr>
          <a:xfrm>
            <a:off x="4913905" y="1512850"/>
            <a:ext cx="180600" cy="503100"/>
          </a:xfrm>
          <a:prstGeom prst="rect">
            <a:avLst/>
          </a:prstGeom>
          <a:solidFill>
            <a:srgbClr val="8F2E03">
              <a:alpha val="6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8"/>
          <p:cNvSpPr/>
          <p:nvPr/>
        </p:nvSpPr>
        <p:spPr>
          <a:xfrm>
            <a:off x="1694950" y="3010250"/>
            <a:ext cx="2415000" cy="1528500"/>
          </a:xfrm>
          <a:prstGeom prst="rect">
            <a:avLst/>
          </a:prstGeom>
          <a:solidFill>
            <a:srgbClr val="8F2E03">
              <a:alpha val="619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latin typeface="Helvetica Neue"/>
                <a:ea typeface="Helvetica Neue"/>
                <a:cs typeface="Helvetica Neue"/>
                <a:sym typeface="Helvetica Neue"/>
              </a:rPr>
              <a:t>The truth doesn’t change, does it?</a:t>
            </a:r>
            <a:endParaRPr b="1" sz="1200">
              <a:solidFill>
                <a:srgbClr val="FFFFFF"/>
              </a:solidFill>
              <a:latin typeface="Helvetica Neue"/>
              <a:ea typeface="Helvetica Neue"/>
              <a:cs typeface="Helvetica Neue"/>
              <a:sym typeface="Helvetica Neue"/>
            </a:endParaRPr>
          </a:p>
        </p:txBody>
      </p:sp>
      <p:sp>
        <p:nvSpPr>
          <p:cNvPr id="883" name="Google Shape;883;p68"/>
          <p:cNvSpPr/>
          <p:nvPr/>
        </p:nvSpPr>
        <p:spPr>
          <a:xfrm>
            <a:off x="1636650" y="2934050"/>
            <a:ext cx="972000" cy="341700"/>
          </a:xfrm>
          <a:prstGeom prst="rect">
            <a:avLst/>
          </a:prstGeom>
          <a:solidFill>
            <a:schemeClr val="lt1"/>
          </a:solidFill>
          <a:ln cap="flat" cmpd="sng" w="9525">
            <a:solidFill>
              <a:srgbClr val="B97D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Helvetica Neue Light"/>
                <a:ea typeface="Helvetica Neue Light"/>
                <a:cs typeface="Helvetica Neue Light"/>
                <a:sym typeface="Helvetica Neue Light"/>
              </a:rPr>
              <a:t>From the Field</a:t>
            </a:r>
            <a:endParaRPr sz="1000">
              <a:latin typeface="Helvetica Neue Light"/>
              <a:ea typeface="Helvetica Neue Light"/>
              <a:cs typeface="Helvetica Neue Light"/>
              <a:sym typeface="Helvetica Neue Light"/>
            </a:endParaRPr>
          </a:p>
        </p:txBody>
      </p:sp>
      <p:sp>
        <p:nvSpPr>
          <p:cNvPr id="884" name="Google Shape;884;p68"/>
          <p:cNvSpPr/>
          <p:nvPr/>
        </p:nvSpPr>
        <p:spPr>
          <a:xfrm>
            <a:off x="5139250" y="3010250"/>
            <a:ext cx="2415000" cy="1528500"/>
          </a:xfrm>
          <a:prstGeom prst="rect">
            <a:avLst/>
          </a:prstGeom>
          <a:solidFill>
            <a:srgbClr val="8F2E03">
              <a:alpha val="619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latin typeface="Helvetica Neue"/>
                <a:ea typeface="Helvetica Neue"/>
                <a:cs typeface="Helvetica Neue"/>
                <a:sym typeface="Helvetica Neue"/>
              </a:rPr>
              <a:t>“I feel like, naturally </a:t>
            </a:r>
            <a:endParaRPr b="1" sz="12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rPr b="1" lang="en-GB" sz="1200">
                <a:solidFill>
                  <a:srgbClr val="FFFFFF"/>
                </a:solidFill>
                <a:latin typeface="Helvetica Neue"/>
                <a:ea typeface="Helvetica Neue"/>
                <a:cs typeface="Helvetica Neue"/>
                <a:sym typeface="Helvetica Neue"/>
              </a:rPr>
              <a:t>I would believe him.”</a:t>
            </a:r>
            <a:endParaRPr b="1" sz="1200">
              <a:solidFill>
                <a:srgbClr val="FFFFFF"/>
              </a:solidFill>
              <a:latin typeface="Helvetica Neue"/>
              <a:ea typeface="Helvetica Neue"/>
              <a:cs typeface="Helvetica Neue"/>
              <a:sym typeface="Helvetica Neue"/>
            </a:endParaRPr>
          </a:p>
        </p:txBody>
      </p:sp>
      <p:sp>
        <p:nvSpPr>
          <p:cNvPr id="885" name="Google Shape;885;p68"/>
          <p:cNvSpPr/>
          <p:nvPr/>
        </p:nvSpPr>
        <p:spPr>
          <a:xfrm>
            <a:off x="5094500" y="2926675"/>
            <a:ext cx="972000" cy="341700"/>
          </a:xfrm>
          <a:prstGeom prst="rect">
            <a:avLst/>
          </a:prstGeom>
          <a:solidFill>
            <a:schemeClr val="lt1"/>
          </a:solidFill>
          <a:ln cap="flat" cmpd="sng" w="9525">
            <a:solidFill>
              <a:srgbClr val="B97D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Helvetica Neue Light"/>
                <a:ea typeface="Helvetica Neue Light"/>
                <a:cs typeface="Helvetica Neue Light"/>
                <a:sym typeface="Helvetica Neue Light"/>
              </a:rPr>
              <a:t>From the Field</a:t>
            </a:r>
            <a:endParaRPr sz="1000">
              <a:latin typeface="Helvetica Neue Light"/>
              <a:ea typeface="Helvetica Neue Light"/>
              <a:cs typeface="Helvetica Neue Light"/>
              <a:sym typeface="Helvetica Neue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grpSp>
        <p:nvGrpSpPr>
          <p:cNvPr id="890" name="Google Shape;890;p69"/>
          <p:cNvGrpSpPr/>
          <p:nvPr/>
        </p:nvGrpSpPr>
        <p:grpSpPr>
          <a:xfrm>
            <a:off x="4572304" y="152400"/>
            <a:ext cx="4571864" cy="4991253"/>
            <a:chOff x="6999925" y="0"/>
            <a:chExt cx="2144100" cy="5143501"/>
          </a:xfrm>
        </p:grpSpPr>
        <p:pic>
          <p:nvPicPr>
            <p:cNvPr id="891" name="Google Shape;891;p69"/>
            <p:cNvPicPr preferRelativeResize="0"/>
            <p:nvPr/>
          </p:nvPicPr>
          <p:blipFill rotWithShape="1">
            <a:blip r:embed="rId3">
              <a:alphaModFix/>
            </a:blip>
            <a:srcRect b="0" l="62354" r="9862" t="0"/>
            <a:stretch/>
          </p:blipFill>
          <p:spPr>
            <a:xfrm>
              <a:off x="6999975" y="0"/>
              <a:ext cx="2144026" cy="5143501"/>
            </a:xfrm>
            <a:prstGeom prst="rect">
              <a:avLst/>
            </a:prstGeom>
            <a:noFill/>
            <a:ln>
              <a:noFill/>
            </a:ln>
          </p:spPr>
        </p:pic>
        <p:sp>
          <p:nvSpPr>
            <p:cNvPr id="892" name="Google Shape;892;p69"/>
            <p:cNvSpPr/>
            <p:nvPr/>
          </p:nvSpPr>
          <p:spPr>
            <a:xfrm>
              <a:off x="6999925" y="0"/>
              <a:ext cx="2144100" cy="5143500"/>
            </a:xfrm>
            <a:prstGeom prst="rect">
              <a:avLst/>
            </a:prstGeom>
            <a:solidFill>
              <a:srgbClr val="903319">
                <a:alpha val="17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 name="Google Shape;893;p69"/>
          <p:cNvSpPr/>
          <p:nvPr/>
        </p:nvSpPr>
        <p:spPr>
          <a:xfrm>
            <a:off x="5047350" y="784500"/>
            <a:ext cx="3621300" cy="3574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894" name="Google Shape;894;p69"/>
          <p:cNvSpPr txBox="1"/>
          <p:nvPr/>
        </p:nvSpPr>
        <p:spPr>
          <a:xfrm>
            <a:off x="754950" y="2229750"/>
            <a:ext cx="3621300" cy="684000"/>
          </a:xfrm>
          <a:prstGeom prst="rect">
            <a:avLst/>
          </a:prstGeom>
          <a:noFill/>
          <a:ln>
            <a:noFill/>
          </a:ln>
        </p:spPr>
        <p:txBody>
          <a:bodyPr anchorCtr="0" anchor="t" bIns="34275" lIns="68575" spcFirstLastPara="1" rIns="68575" wrap="square" tIns="34275">
            <a:noAutofit/>
          </a:bodyPr>
          <a:lstStyle/>
          <a:p>
            <a:pPr indent="0" lvl="0" marL="0" rtl="0" algn="l">
              <a:lnSpc>
                <a:spcPct val="120000"/>
              </a:lnSpc>
              <a:spcBef>
                <a:spcPts val="0"/>
              </a:spcBef>
              <a:spcAft>
                <a:spcPts val="0"/>
              </a:spcAft>
              <a:buClr>
                <a:schemeClr val="dk1"/>
              </a:buClr>
              <a:buSzPts val="1100"/>
              <a:buFont typeface="Arial"/>
              <a:buNone/>
            </a:pPr>
            <a:r>
              <a:rPr lang="en-GB" sz="2400">
                <a:solidFill>
                  <a:schemeClr val="dk1"/>
                </a:solidFill>
                <a:latin typeface="Helvetica Neue Light"/>
                <a:ea typeface="Helvetica Neue Light"/>
                <a:cs typeface="Helvetica Neue Light"/>
                <a:sym typeface="Helvetica Neue Light"/>
              </a:rPr>
              <a:t>Building with information sensibility </a:t>
            </a:r>
            <a:endParaRPr sz="2400">
              <a:solidFill>
                <a:schemeClr val="dk1"/>
              </a:solidFill>
              <a:latin typeface="Helvetica Neue Light"/>
              <a:ea typeface="Helvetica Neue Light"/>
              <a:cs typeface="Helvetica Neue Light"/>
              <a:sym typeface="Helvetica Neue Light"/>
            </a:endParaRPr>
          </a:p>
        </p:txBody>
      </p:sp>
      <p:sp>
        <p:nvSpPr>
          <p:cNvPr id="895" name="Google Shape;895;p69"/>
          <p:cNvSpPr/>
          <p:nvPr/>
        </p:nvSpPr>
        <p:spPr>
          <a:xfrm>
            <a:off x="754956" y="1951625"/>
            <a:ext cx="1824000" cy="183000"/>
          </a:xfrm>
          <a:prstGeom prst="rect">
            <a:avLst/>
          </a:prstGeom>
          <a:solidFill>
            <a:srgbClr val="FFFFFF"/>
          </a:solid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09</a:t>
            </a:r>
            <a:r>
              <a:rPr b="1" lang="en-GB" sz="800">
                <a:solidFill>
                  <a:srgbClr val="434343"/>
                </a:solidFill>
                <a:latin typeface="Helvetica Neue"/>
                <a:ea typeface="Helvetica Neue"/>
                <a:cs typeface="Helvetica Neue"/>
                <a:sym typeface="Helvetica Neue"/>
              </a:rPr>
              <a:t> |</a:t>
            </a:r>
            <a:endParaRPr b="0" i="0" sz="800" u="none" cap="none" strike="noStrike">
              <a:solidFill>
                <a:srgbClr val="434343"/>
              </a:solidFill>
              <a:latin typeface="Arial"/>
              <a:ea typeface="Arial"/>
              <a:cs typeface="Arial"/>
              <a:sym typeface="Arial"/>
            </a:endParaRPr>
          </a:p>
        </p:txBody>
      </p:sp>
      <p:graphicFrame>
        <p:nvGraphicFramePr>
          <p:cNvPr id="896" name="Google Shape;896;p69"/>
          <p:cNvGraphicFramePr/>
          <p:nvPr/>
        </p:nvGraphicFramePr>
        <p:xfrm>
          <a:off x="5246150" y="1205242"/>
          <a:ext cx="3000000" cy="3000000"/>
        </p:xfrm>
        <a:graphic>
          <a:graphicData uri="http://schemas.openxmlformats.org/drawingml/2006/table">
            <a:tbl>
              <a:tblPr>
                <a:noFill/>
                <a:tableStyleId>{FD2290DF-51EA-425C-A3F6-1F638F0E8204}</a:tableStyleId>
              </a:tblPr>
              <a:tblGrid>
                <a:gridCol w="3224175"/>
              </a:tblGrid>
              <a:tr h="572725">
                <a:tc>
                  <a:txBody>
                    <a:bodyPr/>
                    <a:lstStyle/>
                    <a:p>
                      <a:pPr indent="0" lvl="0" marL="0" rtl="0" algn="l">
                        <a:spcBef>
                          <a:spcPts val="0"/>
                        </a:spcBef>
                        <a:spcAft>
                          <a:spcPts val="0"/>
                        </a:spcAft>
                        <a:buNone/>
                      </a:pPr>
                      <a:r>
                        <a:rPr lang="en-GB">
                          <a:latin typeface="Helvetica Neue Light"/>
                          <a:ea typeface="Helvetica Neue Light"/>
                          <a:cs typeface="Helvetica Neue Light"/>
                          <a:sym typeface="Helvetica Neue Light"/>
                        </a:rPr>
                        <a:t>Avoid </a:t>
                      </a:r>
                      <a:r>
                        <a:rPr lang="en-GB">
                          <a:latin typeface="Helvetica Neue Light"/>
                          <a:ea typeface="Helvetica Neue Light"/>
                          <a:cs typeface="Helvetica Neue Light"/>
                          <a:sym typeface="Helvetica Neue Light"/>
                        </a:rPr>
                        <a:t>overload</a:t>
                      </a:r>
                      <a:endParaRPr>
                        <a:latin typeface="Helvetica Neue Light"/>
                        <a:ea typeface="Helvetica Neue Light"/>
                        <a:cs typeface="Helvetica Neue Light"/>
                        <a:sym typeface="Helvetica Neue Light"/>
                      </a:endParaRPr>
                    </a:p>
                  </a:txBody>
                  <a:tcPr marT="91425" marB="91425" marR="91425" marL="91425" anchor="ctr">
                    <a:lnL cap="flat" cmpd="sng" w="9525">
                      <a:solidFill>
                        <a:srgbClr val="A1441D"/>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tcPr>
                </a:tc>
              </a:tr>
              <a:tr h="594675">
                <a:tc>
                  <a:txBody>
                    <a:bodyPr/>
                    <a:lstStyle/>
                    <a:p>
                      <a:pPr indent="0" lvl="0" marL="0" rtl="0" algn="l">
                        <a:spcBef>
                          <a:spcPts val="0"/>
                        </a:spcBef>
                        <a:spcAft>
                          <a:spcPts val="0"/>
                        </a:spcAft>
                        <a:buNone/>
                      </a:pPr>
                      <a:r>
                        <a:rPr lang="en-GB">
                          <a:latin typeface="Helvetica Neue Light"/>
                          <a:ea typeface="Helvetica Neue Light"/>
                          <a:cs typeface="Helvetica Neue Light"/>
                          <a:sym typeface="Helvetica Neue Light"/>
                        </a:rPr>
                        <a:t>Diversify information choices</a:t>
                      </a:r>
                      <a:endParaRPr>
                        <a:latin typeface="Helvetica Neue Light"/>
                        <a:ea typeface="Helvetica Neue Light"/>
                        <a:cs typeface="Helvetica Neue Light"/>
                        <a:sym typeface="Helvetica Neue Light"/>
                      </a:endParaRPr>
                    </a:p>
                  </a:txBody>
                  <a:tcPr marT="91425" marB="91425" marR="91425" marL="91425" anchor="ctr">
                    <a:lnL cap="flat" cmpd="sng" w="9525">
                      <a:solidFill>
                        <a:srgbClr val="A1441D"/>
                      </a:solidFill>
                      <a:prstDash val="solid"/>
                      <a:round/>
                      <a:headEnd len="sm" w="sm" type="none"/>
                      <a:tailEnd len="sm" w="sm" type="none"/>
                    </a:lnL>
                    <a:lnR cap="flat" cmpd="sng" w="9525">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tcPr>
                </a:tc>
              </a:tr>
              <a:tr h="572725">
                <a:tc>
                  <a:txBody>
                    <a:bodyPr/>
                    <a:lstStyle/>
                    <a:p>
                      <a:pPr indent="0" lvl="0" marL="0" rtl="0" algn="l">
                        <a:spcBef>
                          <a:spcPts val="0"/>
                        </a:spcBef>
                        <a:spcAft>
                          <a:spcPts val="0"/>
                        </a:spcAft>
                        <a:buNone/>
                      </a:pPr>
                      <a:r>
                        <a:rPr lang="en-GB">
                          <a:latin typeface="Helvetica Neue Light"/>
                          <a:ea typeface="Helvetica Neue Light"/>
                          <a:cs typeface="Helvetica Neue Light"/>
                          <a:sym typeface="Helvetica Neue Light"/>
                        </a:rPr>
                        <a:t>Normalize uncertainty</a:t>
                      </a:r>
                      <a:endParaRPr>
                        <a:latin typeface="Helvetica Neue Light"/>
                        <a:ea typeface="Helvetica Neue Light"/>
                        <a:cs typeface="Helvetica Neue Light"/>
                        <a:sym typeface="Helvetica Neue Light"/>
                      </a:endParaRPr>
                    </a:p>
                  </a:txBody>
                  <a:tcPr marT="91425" marB="91425" marR="91425" marL="91425" anchor="ctr">
                    <a:lnL cap="flat" cmpd="sng" w="9525">
                      <a:solidFill>
                        <a:srgbClr val="A1441D"/>
                      </a:solidFill>
                      <a:prstDash val="solid"/>
                      <a:round/>
                      <a:headEnd len="sm" w="sm" type="none"/>
                      <a:tailEnd len="sm" w="sm" type="none"/>
                    </a:lnL>
                    <a:lnR cap="flat" cmpd="sng" w="9525">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tcPr>
                </a:tc>
              </a:tr>
              <a:tr h="572725">
                <a:tc>
                  <a:txBody>
                    <a:bodyPr/>
                    <a:lstStyle/>
                    <a:p>
                      <a:pPr indent="0" lvl="0" marL="0" rtl="0" algn="l">
                        <a:spcBef>
                          <a:spcPts val="0"/>
                        </a:spcBef>
                        <a:spcAft>
                          <a:spcPts val="0"/>
                        </a:spcAft>
                        <a:buNone/>
                      </a:pPr>
                      <a:r>
                        <a:rPr lang="en-GB">
                          <a:latin typeface="Helvetica Neue Light"/>
                          <a:ea typeface="Helvetica Neue Light"/>
                          <a:cs typeface="Helvetica Neue Light"/>
                          <a:sym typeface="Helvetica Neue Light"/>
                        </a:rPr>
                        <a:t>Rebrand information literacy</a:t>
                      </a:r>
                      <a:endParaRPr>
                        <a:latin typeface="Helvetica Neue Light"/>
                        <a:ea typeface="Helvetica Neue Light"/>
                        <a:cs typeface="Helvetica Neue Light"/>
                        <a:sym typeface="Helvetica Neue Light"/>
                      </a:endParaRPr>
                    </a:p>
                  </a:txBody>
                  <a:tcPr marT="91425" marB="91425" marR="91425" marL="91425" anchor="ctr">
                    <a:lnL cap="flat" cmpd="sng" w="9525">
                      <a:solidFill>
                        <a:srgbClr val="A1441D"/>
                      </a:solidFill>
                      <a:prstDash val="solid"/>
                      <a:round/>
                      <a:headEnd len="sm" w="sm" type="none"/>
                      <a:tailEnd len="sm" w="sm" type="none"/>
                    </a:lnL>
                    <a:lnR cap="flat" cmpd="sng" w="9525">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tcPr>
                </a:tc>
              </a:tr>
              <a:tr h="572725">
                <a:tc>
                  <a:txBody>
                    <a:bodyPr/>
                    <a:lstStyle/>
                    <a:p>
                      <a:pPr indent="0" lvl="0" marL="0" rtl="0" algn="l">
                        <a:spcBef>
                          <a:spcPts val="0"/>
                        </a:spcBef>
                        <a:spcAft>
                          <a:spcPts val="0"/>
                        </a:spcAft>
                        <a:buNone/>
                      </a:pPr>
                      <a:r>
                        <a:rPr lang="en-GB">
                          <a:latin typeface="Helvetica Neue Light"/>
                          <a:ea typeface="Helvetica Neue Light"/>
                          <a:cs typeface="Helvetica Neue Light"/>
                          <a:sym typeface="Helvetica Neue Light"/>
                        </a:rPr>
                        <a:t>Increase transparency</a:t>
                      </a:r>
                      <a:endParaRPr>
                        <a:latin typeface="Helvetica Neue Light"/>
                        <a:ea typeface="Helvetica Neue Light"/>
                        <a:cs typeface="Helvetica Neue Light"/>
                        <a:sym typeface="Helvetica Neue Light"/>
                      </a:endParaRPr>
                    </a:p>
                  </a:txBody>
                  <a:tcPr marT="91425" marB="91425" marR="91425" marL="91425" anchor="ctr">
                    <a:lnL cap="flat" cmpd="sng" w="9525">
                      <a:solidFill>
                        <a:srgbClr val="A1441D"/>
                      </a:solidFill>
                      <a:prstDash val="solid"/>
                      <a:round/>
                      <a:headEnd len="sm" w="sm" type="none"/>
                      <a:tailEnd len="sm" w="sm" type="none"/>
                    </a:lnL>
                    <a:lnR cap="flat" cmpd="sng" w="9525">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70"/>
          <p:cNvSpPr/>
          <p:nvPr/>
        </p:nvSpPr>
        <p:spPr>
          <a:xfrm>
            <a:off x="761557" y="400050"/>
            <a:ext cx="2722200" cy="183000"/>
          </a:xfrm>
          <a:prstGeom prst="rect">
            <a:avLst/>
          </a:prstGeom>
          <a:no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None/>
            </a:pPr>
            <a:r>
              <a:rPr b="1" lang="en-GB" sz="800">
                <a:solidFill>
                  <a:srgbClr val="434343"/>
                </a:solidFill>
                <a:latin typeface="Helvetica Neue"/>
                <a:ea typeface="Helvetica Neue"/>
                <a:cs typeface="Helvetica Neue"/>
                <a:sym typeface="Helvetica Neue"/>
              </a:rPr>
              <a:t>9 | BUILDING WITH INFO SENSIBILITY </a:t>
            </a:r>
            <a:endParaRPr b="1" sz="800">
              <a:solidFill>
                <a:srgbClr val="434343"/>
              </a:solidFill>
              <a:latin typeface="Helvetica Neue"/>
              <a:ea typeface="Helvetica Neue"/>
              <a:cs typeface="Helvetica Neue"/>
              <a:sym typeface="Helvetica Neue"/>
            </a:endParaRPr>
          </a:p>
        </p:txBody>
      </p:sp>
      <p:sp>
        <p:nvSpPr>
          <p:cNvPr id="902" name="Google Shape;902;p70"/>
          <p:cNvSpPr txBox="1"/>
          <p:nvPr/>
        </p:nvSpPr>
        <p:spPr>
          <a:xfrm>
            <a:off x="754949" y="638525"/>
            <a:ext cx="7801800" cy="684000"/>
          </a:xfrm>
          <a:prstGeom prst="rect">
            <a:avLst/>
          </a:prstGeom>
          <a:no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Clr>
                <a:schemeClr val="dk1"/>
              </a:buClr>
              <a:buSzPts val="1500"/>
              <a:buFont typeface="Helvetica Neue Light"/>
              <a:buNone/>
            </a:pPr>
            <a:r>
              <a:rPr lang="en-GB" sz="1500">
                <a:solidFill>
                  <a:schemeClr val="dk1"/>
                </a:solidFill>
                <a:latin typeface="Helvetica Neue Light"/>
                <a:ea typeface="Helvetica Neue Light"/>
                <a:cs typeface="Helvetica Neue Light"/>
                <a:sym typeface="Helvetica Neue Light"/>
              </a:rPr>
              <a:t>Five</a:t>
            </a:r>
            <a:r>
              <a:rPr lang="en-GB" sz="1500">
                <a:solidFill>
                  <a:schemeClr val="dk1"/>
                </a:solidFill>
                <a:latin typeface="Helvetica Neue Light"/>
                <a:ea typeface="Helvetica Neue Light"/>
                <a:cs typeface="Helvetica Neue Light"/>
                <a:sym typeface="Helvetica Neue Light"/>
              </a:rPr>
              <a:t> distinct problem + opportunity spaces emerged through our analysis:</a:t>
            </a:r>
            <a:endParaRPr sz="600"/>
          </a:p>
        </p:txBody>
      </p:sp>
      <p:pic>
        <p:nvPicPr>
          <p:cNvPr id="903" name="Google Shape;903;p70"/>
          <p:cNvPicPr preferRelativeResize="0"/>
          <p:nvPr/>
        </p:nvPicPr>
        <p:blipFill rotWithShape="1">
          <a:blip r:embed="rId3">
            <a:alphaModFix/>
          </a:blip>
          <a:srcRect b="62029" l="0" r="0" t="0"/>
          <a:stretch/>
        </p:blipFill>
        <p:spPr>
          <a:xfrm>
            <a:off x="738050" y="3347871"/>
            <a:ext cx="7667901" cy="1795576"/>
          </a:xfrm>
          <a:prstGeom prst="rect">
            <a:avLst/>
          </a:prstGeom>
          <a:noFill/>
          <a:ln>
            <a:noFill/>
          </a:ln>
        </p:spPr>
      </p:pic>
      <p:sp>
        <p:nvSpPr>
          <p:cNvPr id="904" name="Google Shape;904;p70"/>
          <p:cNvSpPr txBox="1"/>
          <p:nvPr/>
        </p:nvSpPr>
        <p:spPr>
          <a:xfrm>
            <a:off x="1094286" y="2373706"/>
            <a:ext cx="2031900" cy="486000"/>
          </a:xfrm>
          <a:prstGeom prst="rect">
            <a:avLst/>
          </a:prstGeom>
          <a:noFill/>
          <a:ln>
            <a:noFill/>
          </a:ln>
        </p:spPr>
        <p:txBody>
          <a:bodyPr anchorCtr="0" anchor="ctr" bIns="34275" lIns="68575" spcFirstLastPara="1" rIns="68575" wrap="square" tIns="34275">
            <a:noAutofit/>
          </a:bodyPr>
          <a:lstStyle/>
          <a:p>
            <a:pPr indent="0" lvl="0" marL="0" marR="0" rtl="0" algn="ctr">
              <a:lnSpc>
                <a:spcPct val="115000"/>
              </a:lnSpc>
              <a:spcBef>
                <a:spcPts val="400"/>
              </a:spcBef>
              <a:spcAft>
                <a:spcPts val="0"/>
              </a:spcAft>
              <a:buNone/>
            </a:pPr>
            <a:r>
              <a:rPr b="1" lang="en-GB" sz="1000">
                <a:solidFill>
                  <a:srgbClr val="434343"/>
                </a:solidFill>
                <a:latin typeface="Helvetica Neue"/>
                <a:ea typeface="Helvetica Neue"/>
                <a:cs typeface="Helvetica Neue"/>
                <a:sym typeface="Helvetica Neue"/>
              </a:rPr>
              <a:t>Avoid overload</a:t>
            </a:r>
            <a:endParaRPr i="1" sz="800">
              <a:solidFill>
                <a:srgbClr val="434343"/>
              </a:solidFill>
              <a:latin typeface="Helvetica Neue Light"/>
              <a:ea typeface="Helvetica Neue Light"/>
              <a:cs typeface="Helvetica Neue Light"/>
              <a:sym typeface="Helvetica Neue Light"/>
            </a:endParaRPr>
          </a:p>
        </p:txBody>
      </p:sp>
      <p:cxnSp>
        <p:nvCxnSpPr>
          <p:cNvPr id="905" name="Google Shape;905;p70"/>
          <p:cNvCxnSpPr/>
          <p:nvPr/>
        </p:nvCxnSpPr>
        <p:spPr>
          <a:xfrm rot="10800000">
            <a:off x="2122650" y="3000200"/>
            <a:ext cx="0" cy="387600"/>
          </a:xfrm>
          <a:prstGeom prst="straightConnector1">
            <a:avLst/>
          </a:prstGeom>
          <a:noFill/>
          <a:ln cap="flat" cmpd="sng" w="9525">
            <a:solidFill>
              <a:srgbClr val="D7D7D7"/>
            </a:solidFill>
            <a:prstDash val="solid"/>
            <a:miter lim="800000"/>
            <a:headEnd len="sm" w="sm" type="none"/>
            <a:tailEnd len="sm" w="sm" type="oval"/>
          </a:ln>
        </p:spPr>
      </p:cxnSp>
      <p:cxnSp>
        <p:nvCxnSpPr>
          <p:cNvPr id="906" name="Google Shape;906;p70"/>
          <p:cNvCxnSpPr/>
          <p:nvPr/>
        </p:nvCxnSpPr>
        <p:spPr>
          <a:xfrm rot="10800000">
            <a:off x="3826325" y="2221800"/>
            <a:ext cx="0" cy="1176900"/>
          </a:xfrm>
          <a:prstGeom prst="straightConnector1">
            <a:avLst/>
          </a:prstGeom>
          <a:noFill/>
          <a:ln cap="flat" cmpd="sng" w="9525">
            <a:solidFill>
              <a:srgbClr val="D7D7D7"/>
            </a:solidFill>
            <a:prstDash val="solid"/>
            <a:miter lim="800000"/>
            <a:headEnd len="sm" w="sm" type="none"/>
            <a:tailEnd len="sm" w="sm" type="oval"/>
          </a:ln>
        </p:spPr>
      </p:cxnSp>
      <p:sp>
        <p:nvSpPr>
          <p:cNvPr id="907" name="Google Shape;907;p70"/>
          <p:cNvSpPr txBox="1"/>
          <p:nvPr/>
        </p:nvSpPr>
        <p:spPr>
          <a:xfrm>
            <a:off x="2810384" y="1682800"/>
            <a:ext cx="2031900" cy="486000"/>
          </a:xfrm>
          <a:prstGeom prst="rect">
            <a:avLst/>
          </a:prstGeom>
          <a:noFill/>
          <a:ln>
            <a:noFill/>
          </a:ln>
        </p:spPr>
        <p:txBody>
          <a:bodyPr anchorCtr="0" anchor="ctr" bIns="34275" lIns="68575" spcFirstLastPara="1" rIns="68575" wrap="square" tIns="34275">
            <a:noAutofit/>
          </a:bodyPr>
          <a:lstStyle/>
          <a:p>
            <a:pPr indent="0" lvl="0" marL="0" marR="0" rtl="0" algn="ctr">
              <a:lnSpc>
                <a:spcPct val="115000"/>
              </a:lnSpc>
              <a:spcBef>
                <a:spcPts val="400"/>
              </a:spcBef>
              <a:spcAft>
                <a:spcPts val="0"/>
              </a:spcAft>
              <a:buNone/>
            </a:pPr>
            <a:r>
              <a:rPr b="1" lang="en-GB" sz="1000">
                <a:solidFill>
                  <a:srgbClr val="434343"/>
                </a:solidFill>
                <a:latin typeface="Helvetica Neue"/>
                <a:ea typeface="Helvetica Neue"/>
                <a:cs typeface="Helvetica Neue"/>
                <a:sym typeface="Helvetica Neue"/>
              </a:rPr>
              <a:t>Diversify information choices</a:t>
            </a:r>
            <a:endParaRPr i="1" sz="800">
              <a:solidFill>
                <a:srgbClr val="434343"/>
              </a:solidFill>
              <a:latin typeface="Helvetica Neue Light"/>
              <a:ea typeface="Helvetica Neue Light"/>
              <a:cs typeface="Helvetica Neue Light"/>
              <a:sym typeface="Helvetica Neue Light"/>
            </a:endParaRPr>
          </a:p>
        </p:txBody>
      </p:sp>
      <p:sp>
        <p:nvSpPr>
          <p:cNvPr id="908" name="Google Shape;908;p70"/>
          <p:cNvSpPr txBox="1"/>
          <p:nvPr/>
        </p:nvSpPr>
        <p:spPr>
          <a:xfrm>
            <a:off x="3998832" y="2373699"/>
            <a:ext cx="2031900" cy="486000"/>
          </a:xfrm>
          <a:prstGeom prst="rect">
            <a:avLst/>
          </a:prstGeom>
          <a:noFill/>
          <a:ln>
            <a:noFill/>
          </a:ln>
        </p:spPr>
        <p:txBody>
          <a:bodyPr anchorCtr="0" anchor="ctr" bIns="34275" lIns="68575" spcFirstLastPara="1" rIns="68575" wrap="square" tIns="34275">
            <a:noAutofit/>
          </a:bodyPr>
          <a:lstStyle/>
          <a:p>
            <a:pPr indent="0" lvl="0" marL="0" marR="0" rtl="0" algn="ctr">
              <a:lnSpc>
                <a:spcPct val="115000"/>
              </a:lnSpc>
              <a:spcBef>
                <a:spcPts val="400"/>
              </a:spcBef>
              <a:spcAft>
                <a:spcPts val="0"/>
              </a:spcAft>
              <a:buNone/>
            </a:pPr>
            <a:r>
              <a:rPr b="1" lang="en-GB" sz="1000">
                <a:solidFill>
                  <a:srgbClr val="434343"/>
                </a:solidFill>
                <a:latin typeface="Helvetica Neue"/>
                <a:ea typeface="Helvetica Neue"/>
                <a:cs typeface="Helvetica Neue"/>
                <a:sym typeface="Helvetica Neue"/>
              </a:rPr>
              <a:t>Normalize uncertainty</a:t>
            </a:r>
            <a:endParaRPr i="1" sz="800">
              <a:solidFill>
                <a:srgbClr val="434343"/>
              </a:solidFill>
              <a:latin typeface="Helvetica Neue Light"/>
              <a:ea typeface="Helvetica Neue Light"/>
              <a:cs typeface="Helvetica Neue Light"/>
              <a:sym typeface="Helvetica Neue Light"/>
            </a:endParaRPr>
          </a:p>
        </p:txBody>
      </p:sp>
      <p:cxnSp>
        <p:nvCxnSpPr>
          <p:cNvPr id="909" name="Google Shape;909;p70"/>
          <p:cNvCxnSpPr/>
          <p:nvPr/>
        </p:nvCxnSpPr>
        <p:spPr>
          <a:xfrm rot="10800000">
            <a:off x="5014775" y="3011100"/>
            <a:ext cx="0" cy="387600"/>
          </a:xfrm>
          <a:prstGeom prst="straightConnector1">
            <a:avLst/>
          </a:prstGeom>
          <a:noFill/>
          <a:ln cap="flat" cmpd="sng" w="9525">
            <a:solidFill>
              <a:srgbClr val="D7D7D7"/>
            </a:solidFill>
            <a:prstDash val="solid"/>
            <a:miter lim="800000"/>
            <a:headEnd len="sm" w="sm" type="none"/>
            <a:tailEnd len="sm" w="sm" type="oval"/>
          </a:ln>
        </p:spPr>
      </p:cxnSp>
      <p:cxnSp>
        <p:nvCxnSpPr>
          <p:cNvPr id="910" name="Google Shape;910;p70"/>
          <p:cNvCxnSpPr/>
          <p:nvPr/>
        </p:nvCxnSpPr>
        <p:spPr>
          <a:xfrm rot="10800000">
            <a:off x="6290875" y="2253775"/>
            <a:ext cx="0" cy="1176900"/>
          </a:xfrm>
          <a:prstGeom prst="straightConnector1">
            <a:avLst/>
          </a:prstGeom>
          <a:noFill/>
          <a:ln cap="flat" cmpd="sng" w="9525">
            <a:solidFill>
              <a:srgbClr val="D7D7D7"/>
            </a:solidFill>
            <a:prstDash val="solid"/>
            <a:miter lim="800000"/>
            <a:headEnd len="sm" w="sm" type="none"/>
            <a:tailEnd len="sm" w="sm" type="oval"/>
          </a:ln>
        </p:spPr>
      </p:cxnSp>
      <p:sp>
        <p:nvSpPr>
          <p:cNvPr id="911" name="Google Shape;911;p70"/>
          <p:cNvSpPr txBox="1"/>
          <p:nvPr/>
        </p:nvSpPr>
        <p:spPr>
          <a:xfrm>
            <a:off x="5274930" y="1682800"/>
            <a:ext cx="2031900" cy="486000"/>
          </a:xfrm>
          <a:prstGeom prst="rect">
            <a:avLst/>
          </a:prstGeom>
          <a:noFill/>
          <a:ln>
            <a:noFill/>
          </a:ln>
        </p:spPr>
        <p:txBody>
          <a:bodyPr anchorCtr="0" anchor="ctr" bIns="34275" lIns="68575" spcFirstLastPara="1" rIns="68575" wrap="square" tIns="34275">
            <a:noAutofit/>
          </a:bodyPr>
          <a:lstStyle/>
          <a:p>
            <a:pPr indent="0" lvl="0" marL="0" marR="0" rtl="0" algn="ctr">
              <a:lnSpc>
                <a:spcPct val="115000"/>
              </a:lnSpc>
              <a:spcBef>
                <a:spcPts val="400"/>
              </a:spcBef>
              <a:spcAft>
                <a:spcPts val="0"/>
              </a:spcAft>
              <a:buNone/>
            </a:pPr>
            <a:r>
              <a:rPr b="1" lang="en-GB" sz="1000">
                <a:solidFill>
                  <a:srgbClr val="434343"/>
                </a:solidFill>
                <a:latin typeface="Helvetica Neue"/>
                <a:ea typeface="Helvetica Neue"/>
                <a:cs typeface="Helvetica Neue"/>
                <a:sym typeface="Helvetica Neue"/>
              </a:rPr>
              <a:t>Rebrand info literacy</a:t>
            </a:r>
            <a:endParaRPr i="1" sz="800">
              <a:solidFill>
                <a:srgbClr val="434343"/>
              </a:solidFill>
              <a:latin typeface="Helvetica Neue Light"/>
              <a:ea typeface="Helvetica Neue Light"/>
              <a:cs typeface="Helvetica Neue Light"/>
              <a:sym typeface="Helvetica Neue Light"/>
            </a:endParaRPr>
          </a:p>
        </p:txBody>
      </p:sp>
      <p:sp>
        <p:nvSpPr>
          <p:cNvPr id="912" name="Google Shape;912;p70"/>
          <p:cNvSpPr txBox="1"/>
          <p:nvPr/>
        </p:nvSpPr>
        <p:spPr>
          <a:xfrm>
            <a:off x="6551028" y="2366041"/>
            <a:ext cx="2031900" cy="486000"/>
          </a:xfrm>
          <a:prstGeom prst="rect">
            <a:avLst/>
          </a:prstGeom>
          <a:noFill/>
          <a:ln>
            <a:noFill/>
          </a:ln>
        </p:spPr>
        <p:txBody>
          <a:bodyPr anchorCtr="0" anchor="ctr" bIns="34275" lIns="68575" spcFirstLastPara="1" rIns="68575" wrap="square" tIns="34275">
            <a:noAutofit/>
          </a:bodyPr>
          <a:lstStyle/>
          <a:p>
            <a:pPr indent="0" lvl="0" marL="0" marR="0" rtl="0" algn="ctr">
              <a:lnSpc>
                <a:spcPct val="115000"/>
              </a:lnSpc>
              <a:spcBef>
                <a:spcPts val="400"/>
              </a:spcBef>
              <a:spcAft>
                <a:spcPts val="1000"/>
              </a:spcAft>
              <a:buNone/>
            </a:pPr>
            <a:r>
              <a:rPr b="1" lang="en-GB" sz="1000">
                <a:solidFill>
                  <a:srgbClr val="434343"/>
                </a:solidFill>
                <a:latin typeface="Helvetica Neue"/>
                <a:ea typeface="Helvetica Neue"/>
                <a:cs typeface="Helvetica Neue"/>
                <a:sym typeface="Helvetica Neue"/>
              </a:rPr>
              <a:t>Increase t</a:t>
            </a:r>
            <a:r>
              <a:rPr b="1" lang="en-GB" sz="1000">
                <a:solidFill>
                  <a:srgbClr val="434343"/>
                </a:solidFill>
                <a:latin typeface="Helvetica Neue"/>
                <a:ea typeface="Helvetica Neue"/>
                <a:cs typeface="Helvetica Neue"/>
                <a:sym typeface="Helvetica Neue"/>
              </a:rPr>
              <a:t>ransparency</a:t>
            </a:r>
            <a:endParaRPr i="1" sz="800">
              <a:solidFill>
                <a:srgbClr val="434343"/>
              </a:solidFill>
              <a:latin typeface="Helvetica Neue Light"/>
              <a:ea typeface="Helvetica Neue Light"/>
              <a:cs typeface="Helvetica Neue Light"/>
              <a:sym typeface="Helvetica Neue Light"/>
            </a:endParaRPr>
          </a:p>
        </p:txBody>
      </p:sp>
      <p:cxnSp>
        <p:nvCxnSpPr>
          <p:cNvPr id="913" name="Google Shape;913;p70"/>
          <p:cNvCxnSpPr/>
          <p:nvPr/>
        </p:nvCxnSpPr>
        <p:spPr>
          <a:xfrm rot="10800000">
            <a:off x="7566975" y="3001675"/>
            <a:ext cx="0" cy="387600"/>
          </a:xfrm>
          <a:prstGeom prst="straightConnector1">
            <a:avLst/>
          </a:prstGeom>
          <a:noFill/>
          <a:ln cap="flat" cmpd="sng" w="9525">
            <a:solidFill>
              <a:srgbClr val="D7D7D7"/>
            </a:solidFill>
            <a:prstDash val="solid"/>
            <a:miter lim="800000"/>
            <a:headEnd len="sm" w="sm" type="none"/>
            <a:tailEnd len="sm" w="sm" type="oval"/>
          </a:ln>
        </p:spPr>
      </p:cxnSp>
      <p:cxnSp>
        <p:nvCxnSpPr>
          <p:cNvPr id="914" name="Google Shape;914;p70"/>
          <p:cNvCxnSpPr/>
          <p:nvPr/>
        </p:nvCxnSpPr>
        <p:spPr>
          <a:xfrm>
            <a:off x="1088125" y="3387800"/>
            <a:ext cx="2044200" cy="0"/>
          </a:xfrm>
          <a:prstGeom prst="straightConnector1">
            <a:avLst/>
          </a:prstGeom>
          <a:noFill/>
          <a:ln cap="flat" cmpd="sng" w="9525">
            <a:solidFill>
              <a:srgbClr val="D7D7D7"/>
            </a:solidFill>
            <a:prstDash val="solid"/>
            <a:miter lim="800000"/>
            <a:headEnd len="sm" w="sm" type="none"/>
            <a:tailEnd len="sm" w="sm" type="none"/>
          </a:ln>
        </p:spPr>
      </p:cxnSp>
      <p:sp>
        <p:nvSpPr>
          <p:cNvPr id="915" name="Google Shape;915;p7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29292"/>
                </a:solidFill>
              </a:rPr>
              <a:t>‹#›</a:t>
            </a:fld>
            <a:endParaRPr sz="900">
              <a:solidFill>
                <a:srgbClr val="92929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p:nvPr/>
        </p:nvSpPr>
        <p:spPr>
          <a:xfrm>
            <a:off x="761557" y="400050"/>
            <a:ext cx="2722200" cy="183000"/>
          </a:xfrm>
          <a:prstGeom prst="rect">
            <a:avLst/>
          </a:prstGeom>
          <a:no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Clr>
                <a:schemeClr val="dk1"/>
              </a:buClr>
              <a:buFont typeface="Arial"/>
              <a:buNone/>
            </a:pPr>
            <a:r>
              <a:rPr b="1" lang="en-GB" sz="800">
                <a:solidFill>
                  <a:srgbClr val="434343"/>
                </a:solidFill>
                <a:latin typeface="Helvetica Neue"/>
                <a:ea typeface="Helvetica Neue"/>
                <a:cs typeface="Helvetica Neue"/>
                <a:sym typeface="Helvetica Neue"/>
              </a:rPr>
              <a:t>2  | METHODOLOGY</a:t>
            </a:r>
            <a:endParaRPr b="1" sz="700">
              <a:solidFill>
                <a:schemeClr val="dk1"/>
              </a:solidFill>
              <a:latin typeface="Helvetica Neue"/>
              <a:ea typeface="Helvetica Neue"/>
              <a:cs typeface="Helvetica Neue"/>
              <a:sym typeface="Helvetica Neue"/>
            </a:endParaRPr>
          </a:p>
        </p:txBody>
      </p:sp>
      <p:sp>
        <p:nvSpPr>
          <p:cNvPr id="262" name="Google Shape;262;p35"/>
          <p:cNvSpPr txBox="1"/>
          <p:nvPr/>
        </p:nvSpPr>
        <p:spPr>
          <a:xfrm>
            <a:off x="754950" y="638525"/>
            <a:ext cx="7674000" cy="684000"/>
          </a:xfrm>
          <a:prstGeom prst="rect">
            <a:avLst/>
          </a:prstGeom>
          <a:no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Clr>
                <a:schemeClr val="dk1"/>
              </a:buClr>
              <a:buSzPts val="1388"/>
              <a:buFont typeface="Helvetica Neue Light"/>
              <a:buNone/>
            </a:pPr>
            <a:r>
              <a:rPr lang="en-GB" sz="1500">
                <a:solidFill>
                  <a:schemeClr val="dk1"/>
                </a:solidFill>
                <a:latin typeface="Helvetica Neue Light"/>
                <a:ea typeface="Helvetica Neue Light"/>
                <a:cs typeface="Helvetica Neue Light"/>
                <a:sym typeface="Helvetica Neue Light"/>
              </a:rPr>
              <a:t>We conducted a </a:t>
            </a:r>
            <a:r>
              <a:rPr b="1" lang="en-GB" sz="1500">
                <a:solidFill>
                  <a:schemeClr val="dk1"/>
                </a:solidFill>
                <a:latin typeface="Helvetica Neue"/>
                <a:ea typeface="Helvetica Neue"/>
                <a:cs typeface="Helvetica Neue"/>
                <a:sym typeface="Helvetica Neue"/>
              </a:rPr>
              <a:t>5-stage ethnographic research design</a:t>
            </a:r>
            <a:r>
              <a:rPr lang="en-GB" sz="1500">
                <a:solidFill>
                  <a:schemeClr val="dk1"/>
                </a:solidFill>
                <a:latin typeface="Helvetica Neue Light"/>
                <a:ea typeface="Helvetica Neue Light"/>
                <a:cs typeface="Helvetica Neue Light"/>
                <a:sym typeface="Helvetica Neue Light"/>
              </a:rPr>
              <a:t>.</a:t>
            </a:r>
            <a:endParaRPr b="0" i="1" sz="1500" u="none" cap="none" strike="noStrike">
              <a:solidFill>
                <a:schemeClr val="dk1"/>
              </a:solidFill>
              <a:latin typeface="Helvetica Neue Light"/>
              <a:ea typeface="Helvetica Neue Light"/>
              <a:cs typeface="Helvetica Neue Light"/>
              <a:sym typeface="Helvetica Neue Light"/>
            </a:endParaRPr>
          </a:p>
        </p:txBody>
      </p:sp>
      <p:sp>
        <p:nvSpPr>
          <p:cNvPr id="263" name="Google Shape;263;p35"/>
          <p:cNvSpPr/>
          <p:nvPr/>
        </p:nvSpPr>
        <p:spPr>
          <a:xfrm>
            <a:off x="4403325" y="1707717"/>
            <a:ext cx="193800" cy="183000"/>
          </a:xfrm>
          <a:prstGeom prst="ellipse">
            <a:avLst/>
          </a:prstGeom>
          <a:noFill/>
          <a:ln cap="flat" cmpd="sng" w="9525">
            <a:solidFill>
              <a:schemeClr val="dk1"/>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chemeClr val="dk1"/>
                </a:solidFill>
                <a:latin typeface="Arial"/>
                <a:ea typeface="Arial"/>
                <a:cs typeface="Arial"/>
                <a:sym typeface="Arial"/>
              </a:rPr>
              <a:t>3</a:t>
            </a:r>
            <a:endParaRPr b="0" i="0" sz="700" u="none" cap="none" strike="noStrike">
              <a:solidFill>
                <a:schemeClr val="dk1"/>
              </a:solidFill>
              <a:latin typeface="Arial"/>
              <a:ea typeface="Arial"/>
              <a:cs typeface="Arial"/>
              <a:sym typeface="Arial"/>
            </a:endParaRPr>
          </a:p>
        </p:txBody>
      </p:sp>
      <p:sp>
        <p:nvSpPr>
          <p:cNvPr id="264" name="Google Shape;264;p35"/>
          <p:cNvSpPr/>
          <p:nvPr/>
        </p:nvSpPr>
        <p:spPr>
          <a:xfrm>
            <a:off x="2780100" y="1705030"/>
            <a:ext cx="193800" cy="183000"/>
          </a:xfrm>
          <a:prstGeom prst="ellipse">
            <a:avLst/>
          </a:prstGeom>
          <a:noFill/>
          <a:ln cap="flat" cmpd="sng" w="9525">
            <a:solidFill>
              <a:schemeClr val="dk1"/>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GB" sz="700">
                <a:solidFill>
                  <a:schemeClr val="dk1"/>
                </a:solidFill>
              </a:rPr>
              <a:t>2</a:t>
            </a:r>
            <a:endParaRPr b="0" i="0" sz="700" u="none" cap="none" strike="noStrike">
              <a:solidFill>
                <a:schemeClr val="dk1"/>
              </a:solidFill>
              <a:latin typeface="Arial"/>
              <a:ea typeface="Arial"/>
              <a:cs typeface="Arial"/>
              <a:sym typeface="Arial"/>
            </a:endParaRPr>
          </a:p>
        </p:txBody>
      </p:sp>
      <p:sp>
        <p:nvSpPr>
          <p:cNvPr id="265" name="Google Shape;265;p35"/>
          <p:cNvSpPr/>
          <p:nvPr/>
        </p:nvSpPr>
        <p:spPr>
          <a:xfrm>
            <a:off x="6026388" y="1705030"/>
            <a:ext cx="193800" cy="183000"/>
          </a:xfrm>
          <a:prstGeom prst="ellipse">
            <a:avLst/>
          </a:prstGeom>
          <a:noFill/>
          <a:ln cap="flat" cmpd="sng" w="9525">
            <a:solidFill>
              <a:schemeClr val="dk1"/>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chemeClr val="dk1"/>
                </a:solidFill>
                <a:latin typeface="Arial"/>
                <a:ea typeface="Arial"/>
                <a:cs typeface="Arial"/>
                <a:sym typeface="Arial"/>
              </a:rPr>
              <a:t>4</a:t>
            </a:r>
            <a:endParaRPr b="0" i="0" sz="700" u="none" cap="none" strike="noStrike">
              <a:solidFill>
                <a:schemeClr val="dk1"/>
              </a:solidFill>
              <a:latin typeface="Arial"/>
              <a:ea typeface="Arial"/>
              <a:cs typeface="Arial"/>
              <a:sym typeface="Arial"/>
            </a:endParaRPr>
          </a:p>
        </p:txBody>
      </p:sp>
      <p:sp>
        <p:nvSpPr>
          <p:cNvPr id="266" name="Google Shape;266;p35"/>
          <p:cNvSpPr/>
          <p:nvPr/>
        </p:nvSpPr>
        <p:spPr>
          <a:xfrm>
            <a:off x="1156888" y="1705030"/>
            <a:ext cx="193800" cy="183000"/>
          </a:xfrm>
          <a:prstGeom prst="ellipse">
            <a:avLst/>
          </a:prstGeom>
          <a:noFill/>
          <a:ln cap="flat" cmpd="sng" w="9525">
            <a:solidFill>
              <a:schemeClr val="dk1"/>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lang="en-GB" sz="700">
                <a:solidFill>
                  <a:schemeClr val="dk1"/>
                </a:solidFill>
              </a:rPr>
              <a:t>1</a:t>
            </a:r>
            <a:endParaRPr b="0" i="0" sz="700" u="none" cap="none" strike="noStrike">
              <a:solidFill>
                <a:schemeClr val="dk1"/>
              </a:solidFill>
              <a:latin typeface="Arial"/>
              <a:ea typeface="Arial"/>
              <a:cs typeface="Arial"/>
              <a:sym typeface="Arial"/>
            </a:endParaRPr>
          </a:p>
        </p:txBody>
      </p:sp>
      <p:sp>
        <p:nvSpPr>
          <p:cNvPr id="267" name="Google Shape;267;p35"/>
          <p:cNvSpPr/>
          <p:nvPr/>
        </p:nvSpPr>
        <p:spPr>
          <a:xfrm>
            <a:off x="7649475" y="1705030"/>
            <a:ext cx="193800" cy="183000"/>
          </a:xfrm>
          <a:prstGeom prst="ellipse">
            <a:avLst/>
          </a:prstGeom>
          <a:noFill/>
          <a:ln cap="flat" cmpd="sng" w="9525">
            <a:solidFill>
              <a:schemeClr val="dk1"/>
            </a:solidFill>
            <a:prstDash val="solid"/>
            <a:round/>
            <a:headEnd len="sm" w="sm" type="none"/>
            <a:tailEnd len="sm" w="sm" type="none"/>
          </a:ln>
        </p:spPr>
        <p:txBody>
          <a:bodyPr anchorCtr="0" anchor="ctr" bIns="68575" lIns="0" spcFirstLastPara="1" rIns="0"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chemeClr val="dk1"/>
                </a:solidFill>
                <a:latin typeface="Arial"/>
                <a:ea typeface="Arial"/>
                <a:cs typeface="Arial"/>
                <a:sym typeface="Arial"/>
              </a:rPr>
              <a:t>5</a:t>
            </a:r>
            <a:endParaRPr b="0" i="0" sz="700" u="none" cap="none" strike="noStrike">
              <a:solidFill>
                <a:schemeClr val="dk1"/>
              </a:solidFill>
              <a:latin typeface="Arial"/>
              <a:ea typeface="Arial"/>
              <a:cs typeface="Arial"/>
              <a:sym typeface="Arial"/>
            </a:endParaRPr>
          </a:p>
        </p:txBody>
      </p:sp>
      <p:sp>
        <p:nvSpPr>
          <p:cNvPr id="268" name="Google Shape;268;p35"/>
          <p:cNvSpPr/>
          <p:nvPr/>
        </p:nvSpPr>
        <p:spPr>
          <a:xfrm>
            <a:off x="646825" y="2588500"/>
            <a:ext cx="1213800" cy="1473600"/>
          </a:xfrm>
          <a:prstGeom prst="rect">
            <a:avLst/>
          </a:prstGeom>
          <a:solidFill>
            <a:srgbClr val="F8F8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7F7F7F"/>
                </a:solidFill>
                <a:latin typeface="Helvetica Neue"/>
                <a:ea typeface="Helvetica Neue"/>
                <a:cs typeface="Helvetica Neue"/>
                <a:sym typeface="Helvetica Neue"/>
              </a:rPr>
              <a:t>250+ </a:t>
            </a:r>
            <a:br>
              <a:rPr b="1" lang="en-GB" sz="1000">
                <a:solidFill>
                  <a:srgbClr val="7F7F7F"/>
                </a:solidFill>
                <a:latin typeface="Helvetica Neue"/>
                <a:ea typeface="Helvetica Neue"/>
                <a:cs typeface="Helvetica Neue"/>
                <a:sym typeface="Helvetica Neue"/>
              </a:rPr>
            </a:br>
            <a:r>
              <a:rPr b="1" lang="en-GB" sz="1000">
                <a:solidFill>
                  <a:srgbClr val="7F7F7F"/>
                </a:solidFill>
                <a:latin typeface="Helvetica Neue"/>
                <a:ea typeface="Helvetica Neue"/>
                <a:cs typeface="Helvetica Neue"/>
                <a:sym typeface="Helvetica Neue"/>
              </a:rPr>
              <a:t>sources consulted</a:t>
            </a:r>
            <a:endParaRPr b="1" sz="1000">
              <a:solidFill>
                <a:srgbClr val="7F7F7F"/>
              </a:solidFill>
              <a:latin typeface="Helvetica Neue"/>
              <a:ea typeface="Helvetica Neue"/>
              <a:cs typeface="Helvetica Neue"/>
              <a:sym typeface="Helvetica Neue"/>
            </a:endParaRPr>
          </a:p>
          <a:p>
            <a:pPr indent="0" lvl="0" marL="0" rtl="0" algn="ctr">
              <a:spcBef>
                <a:spcPts val="0"/>
              </a:spcBef>
              <a:spcAft>
                <a:spcPts val="0"/>
              </a:spcAft>
              <a:buNone/>
            </a:pPr>
            <a:r>
              <a:t/>
            </a:r>
            <a:endParaRPr b="1" sz="1000">
              <a:solidFill>
                <a:srgbClr val="7F7F7F"/>
              </a:solidFill>
              <a:latin typeface="Helvetica Neue"/>
              <a:ea typeface="Helvetica Neue"/>
              <a:cs typeface="Helvetica Neue"/>
              <a:sym typeface="Helvetica Neue"/>
            </a:endParaRPr>
          </a:p>
          <a:p>
            <a:pPr indent="0" lvl="0" marL="0" rtl="0" algn="ctr">
              <a:spcBef>
                <a:spcPts val="0"/>
              </a:spcBef>
              <a:spcAft>
                <a:spcPts val="0"/>
              </a:spcAft>
              <a:buNone/>
            </a:pPr>
            <a:r>
              <a:rPr b="1" lang="en-GB" sz="1000">
                <a:solidFill>
                  <a:srgbClr val="7F7F7F"/>
                </a:solidFill>
                <a:latin typeface="Helvetica Neue"/>
                <a:ea typeface="Helvetica Neue"/>
                <a:cs typeface="Helvetica Neue"/>
                <a:sym typeface="Helvetica Neue"/>
              </a:rPr>
              <a:t>5 expert interviews</a:t>
            </a:r>
            <a:endParaRPr b="1" sz="1000">
              <a:solidFill>
                <a:srgbClr val="7F7F7F"/>
              </a:solidFill>
              <a:latin typeface="Helvetica Neue"/>
              <a:ea typeface="Helvetica Neue"/>
              <a:cs typeface="Helvetica Neue"/>
              <a:sym typeface="Helvetica Neue"/>
            </a:endParaRPr>
          </a:p>
        </p:txBody>
      </p:sp>
      <p:sp>
        <p:nvSpPr>
          <p:cNvPr id="269" name="Google Shape;269;p35"/>
          <p:cNvSpPr/>
          <p:nvPr/>
        </p:nvSpPr>
        <p:spPr>
          <a:xfrm>
            <a:off x="2306000" y="2588500"/>
            <a:ext cx="1213800" cy="1473600"/>
          </a:xfrm>
          <a:prstGeom prst="rect">
            <a:avLst/>
          </a:prstGeom>
          <a:solidFill>
            <a:srgbClr val="F8F8F8"/>
          </a:solidFill>
          <a:ln>
            <a:noFill/>
          </a:ln>
        </p:spPr>
        <p:txBody>
          <a:bodyPr anchorCtr="0" anchor="ctr" bIns="91425" lIns="91425" spcFirstLastPara="1" rIns="91425" wrap="square" tIns="91425">
            <a:noAutofit/>
          </a:bodyPr>
          <a:lstStyle/>
          <a:p>
            <a:pPr indent="0" lvl="0" marL="0" rtl="0" algn="ctr">
              <a:lnSpc>
                <a:spcPct val="120000"/>
              </a:lnSpc>
              <a:spcBef>
                <a:spcPts val="400"/>
              </a:spcBef>
              <a:spcAft>
                <a:spcPts val="0"/>
              </a:spcAft>
              <a:buNone/>
            </a:pPr>
            <a:r>
              <a:rPr b="1" lang="en-GB" sz="1200">
                <a:solidFill>
                  <a:srgbClr val="7F7F7F"/>
                </a:solidFill>
                <a:latin typeface="Helvetica Neue"/>
                <a:ea typeface="Helvetica Neue"/>
                <a:cs typeface="Helvetica Neue"/>
                <a:sym typeface="Helvetica Neue"/>
              </a:rPr>
              <a:t>70</a:t>
            </a:r>
            <a:r>
              <a:rPr b="1" lang="en-GB" sz="1200">
                <a:solidFill>
                  <a:srgbClr val="7F7F7F"/>
                </a:solidFill>
                <a:latin typeface="Helvetica Neue"/>
                <a:ea typeface="Helvetica Neue"/>
                <a:cs typeface="Helvetica Neue"/>
                <a:sym typeface="Helvetica Neue"/>
              </a:rPr>
              <a:t>+</a:t>
            </a:r>
            <a:r>
              <a:rPr b="1" lang="en-GB" sz="1200">
                <a:solidFill>
                  <a:srgbClr val="7F7F7F"/>
                </a:solidFill>
                <a:latin typeface="Helvetica Neue"/>
                <a:ea typeface="Helvetica Neue"/>
                <a:cs typeface="Helvetica Neue"/>
                <a:sym typeface="Helvetica Neue"/>
              </a:rPr>
              <a:t> </a:t>
            </a:r>
            <a:br>
              <a:rPr b="1" lang="en-GB" sz="1000">
                <a:solidFill>
                  <a:srgbClr val="7F7F7F"/>
                </a:solidFill>
                <a:latin typeface="Helvetica Neue"/>
                <a:ea typeface="Helvetica Neue"/>
                <a:cs typeface="Helvetica Neue"/>
                <a:sym typeface="Helvetica Neue"/>
              </a:rPr>
            </a:br>
            <a:r>
              <a:rPr b="1" lang="en-GB" sz="1000">
                <a:solidFill>
                  <a:srgbClr val="7F7F7F"/>
                </a:solidFill>
                <a:latin typeface="Helvetica Neue"/>
                <a:ea typeface="Helvetica Neue"/>
                <a:cs typeface="Helvetica Neue"/>
                <a:sym typeface="Helvetica Neue"/>
              </a:rPr>
              <a:t>hours of interviews</a:t>
            </a:r>
            <a:r>
              <a:rPr b="1" lang="en-GB" sz="1000">
                <a:latin typeface="Helvetica Neue"/>
                <a:ea typeface="Helvetica Neue"/>
                <a:cs typeface="Helvetica Neue"/>
                <a:sym typeface="Helvetica Neue"/>
              </a:rPr>
              <a:t> </a:t>
            </a:r>
            <a:endParaRPr b="1" sz="1000">
              <a:latin typeface="Helvetica Neue"/>
              <a:ea typeface="Helvetica Neue"/>
              <a:cs typeface="Helvetica Neue"/>
              <a:sym typeface="Helvetica Neue"/>
            </a:endParaRPr>
          </a:p>
        </p:txBody>
      </p:sp>
      <p:sp>
        <p:nvSpPr>
          <p:cNvPr id="270" name="Google Shape;270;p35"/>
          <p:cNvSpPr/>
          <p:nvPr/>
        </p:nvSpPr>
        <p:spPr>
          <a:xfrm>
            <a:off x="3965100" y="2588500"/>
            <a:ext cx="1213800" cy="1473600"/>
          </a:xfrm>
          <a:prstGeom prst="rect">
            <a:avLst/>
          </a:prstGeom>
          <a:solidFill>
            <a:srgbClr val="F8F8F8"/>
          </a:solidFill>
          <a:ln>
            <a:noFill/>
          </a:ln>
        </p:spPr>
        <p:txBody>
          <a:bodyPr anchorCtr="0" anchor="ctr" bIns="91425" lIns="91425" spcFirstLastPara="1" rIns="91425" wrap="square" tIns="91425">
            <a:noAutofit/>
          </a:bodyPr>
          <a:lstStyle/>
          <a:p>
            <a:pPr indent="0" lvl="0" marL="0" rtl="0" algn="ctr">
              <a:lnSpc>
                <a:spcPct val="120000"/>
              </a:lnSpc>
              <a:spcBef>
                <a:spcPts val="400"/>
              </a:spcBef>
              <a:spcAft>
                <a:spcPts val="0"/>
              </a:spcAft>
              <a:buNone/>
            </a:pPr>
            <a:r>
              <a:rPr b="1" lang="en-GB" sz="1200">
                <a:solidFill>
                  <a:srgbClr val="7F7F7F"/>
                </a:solidFill>
                <a:latin typeface="Helvetica Neue"/>
                <a:ea typeface="Helvetica Neue"/>
                <a:cs typeface="Helvetica Neue"/>
                <a:sym typeface="Helvetica Neue"/>
              </a:rPr>
              <a:t>100+ </a:t>
            </a:r>
            <a:br>
              <a:rPr b="1" lang="en-GB" sz="1000">
                <a:solidFill>
                  <a:srgbClr val="7F7F7F"/>
                </a:solidFill>
                <a:latin typeface="Helvetica Neue"/>
                <a:ea typeface="Helvetica Neue"/>
                <a:cs typeface="Helvetica Neue"/>
                <a:sym typeface="Helvetica Neue"/>
              </a:rPr>
            </a:br>
            <a:r>
              <a:rPr b="1" lang="en-GB" sz="1000">
                <a:solidFill>
                  <a:srgbClr val="7F7F7F"/>
                </a:solidFill>
                <a:latin typeface="Helvetica Neue"/>
                <a:ea typeface="Helvetica Neue"/>
                <a:cs typeface="Helvetica Neue"/>
                <a:sym typeface="Helvetica Neue"/>
              </a:rPr>
              <a:t>text &amp; video entries</a:t>
            </a:r>
            <a:endParaRPr b="1" sz="1000">
              <a:solidFill>
                <a:srgbClr val="7F7F7F"/>
              </a:solidFill>
              <a:latin typeface="Helvetica Neue"/>
              <a:ea typeface="Helvetica Neue"/>
              <a:cs typeface="Helvetica Neue"/>
              <a:sym typeface="Helvetica Neue"/>
            </a:endParaRPr>
          </a:p>
        </p:txBody>
      </p:sp>
      <p:sp>
        <p:nvSpPr>
          <p:cNvPr id="271" name="Google Shape;271;p35"/>
          <p:cNvSpPr/>
          <p:nvPr/>
        </p:nvSpPr>
        <p:spPr>
          <a:xfrm>
            <a:off x="5516350" y="2588500"/>
            <a:ext cx="1213800" cy="1473600"/>
          </a:xfrm>
          <a:prstGeom prst="rect">
            <a:avLst/>
          </a:prstGeom>
          <a:solidFill>
            <a:srgbClr val="F8F8F8"/>
          </a:solidFill>
          <a:ln>
            <a:noFill/>
          </a:ln>
        </p:spPr>
        <p:txBody>
          <a:bodyPr anchorCtr="0" anchor="ctr" bIns="91425" lIns="91425" spcFirstLastPara="1" rIns="91425" wrap="square" tIns="91425">
            <a:noAutofit/>
          </a:bodyPr>
          <a:lstStyle/>
          <a:p>
            <a:pPr indent="0" lvl="0" marL="0" rtl="0" algn="ctr">
              <a:lnSpc>
                <a:spcPct val="120000"/>
              </a:lnSpc>
              <a:spcBef>
                <a:spcPts val="400"/>
              </a:spcBef>
              <a:spcAft>
                <a:spcPts val="0"/>
              </a:spcAft>
              <a:buNone/>
            </a:pPr>
            <a:r>
              <a:rPr b="1" lang="en-GB" sz="1200">
                <a:solidFill>
                  <a:srgbClr val="7F7F7F"/>
                </a:solidFill>
                <a:latin typeface="Helvetica Neue"/>
                <a:ea typeface="Helvetica Neue"/>
                <a:cs typeface="Helvetica Neue"/>
                <a:sym typeface="Helvetica Neue"/>
              </a:rPr>
              <a:t>18+ </a:t>
            </a:r>
            <a:br>
              <a:rPr b="1" lang="en-GB" sz="1000">
                <a:solidFill>
                  <a:srgbClr val="7F7F7F"/>
                </a:solidFill>
                <a:latin typeface="Helvetica Neue"/>
                <a:ea typeface="Helvetica Neue"/>
                <a:cs typeface="Helvetica Neue"/>
                <a:sym typeface="Helvetica Neue"/>
              </a:rPr>
            </a:br>
            <a:r>
              <a:rPr b="1" lang="en-GB" sz="1000">
                <a:solidFill>
                  <a:srgbClr val="7F7F7F"/>
                </a:solidFill>
                <a:latin typeface="Helvetica Neue"/>
                <a:ea typeface="Helvetica Neue"/>
                <a:cs typeface="Helvetica Neue"/>
                <a:sym typeface="Helvetica Neue"/>
              </a:rPr>
              <a:t>hours of </a:t>
            </a:r>
            <a:br>
              <a:rPr b="1" lang="en-GB" sz="1000">
                <a:solidFill>
                  <a:srgbClr val="7F7F7F"/>
                </a:solidFill>
                <a:latin typeface="Helvetica Neue"/>
                <a:ea typeface="Helvetica Neue"/>
                <a:cs typeface="Helvetica Neue"/>
                <a:sym typeface="Helvetica Neue"/>
              </a:rPr>
            </a:br>
            <a:r>
              <a:rPr b="1" lang="en-GB" sz="1000">
                <a:solidFill>
                  <a:srgbClr val="7F7F7F"/>
                </a:solidFill>
                <a:latin typeface="Helvetica Neue"/>
                <a:ea typeface="Helvetica Neue"/>
                <a:cs typeface="Helvetica Neue"/>
                <a:sym typeface="Helvetica Neue"/>
              </a:rPr>
              <a:t>concept testing</a:t>
            </a:r>
            <a:endParaRPr b="1" sz="1000">
              <a:solidFill>
                <a:srgbClr val="7F7F7F"/>
              </a:solidFill>
              <a:latin typeface="Helvetica Neue"/>
              <a:ea typeface="Helvetica Neue"/>
              <a:cs typeface="Helvetica Neue"/>
              <a:sym typeface="Helvetica Neue"/>
            </a:endParaRPr>
          </a:p>
        </p:txBody>
      </p:sp>
      <p:sp>
        <p:nvSpPr>
          <p:cNvPr id="272" name="Google Shape;272;p35"/>
          <p:cNvSpPr/>
          <p:nvPr/>
        </p:nvSpPr>
        <p:spPr>
          <a:xfrm>
            <a:off x="7139400" y="2588500"/>
            <a:ext cx="1213800" cy="1473600"/>
          </a:xfrm>
          <a:prstGeom prst="rect">
            <a:avLst/>
          </a:prstGeom>
          <a:solidFill>
            <a:srgbClr val="F8F8F8"/>
          </a:solidFill>
          <a:ln>
            <a:noFill/>
          </a:ln>
        </p:spPr>
        <p:txBody>
          <a:bodyPr anchorCtr="0" anchor="ctr" bIns="91425" lIns="91425" spcFirstLastPara="1" rIns="91425" wrap="square" tIns="91425">
            <a:noAutofit/>
          </a:bodyPr>
          <a:lstStyle/>
          <a:p>
            <a:pPr indent="0" lvl="0" marL="0" rtl="0" algn="ctr">
              <a:lnSpc>
                <a:spcPct val="120000"/>
              </a:lnSpc>
              <a:spcBef>
                <a:spcPts val="400"/>
              </a:spcBef>
              <a:spcAft>
                <a:spcPts val="0"/>
              </a:spcAft>
              <a:buNone/>
            </a:pPr>
            <a:r>
              <a:rPr b="1" lang="en-GB" sz="1200">
                <a:solidFill>
                  <a:srgbClr val="7F7F7F"/>
                </a:solidFill>
                <a:latin typeface="Helvetica Neue"/>
                <a:ea typeface="Helvetica Neue"/>
                <a:cs typeface="Helvetica Neue"/>
                <a:sym typeface="Helvetica Neue"/>
              </a:rPr>
              <a:t>150+ </a:t>
            </a:r>
            <a:br>
              <a:rPr b="1" lang="en-GB" sz="1000">
                <a:solidFill>
                  <a:srgbClr val="7F7F7F"/>
                </a:solidFill>
                <a:latin typeface="Helvetica Neue"/>
                <a:ea typeface="Helvetica Neue"/>
                <a:cs typeface="Helvetica Neue"/>
                <a:sym typeface="Helvetica Neue"/>
              </a:rPr>
            </a:br>
            <a:r>
              <a:rPr b="1" lang="en-GB" sz="1000">
                <a:solidFill>
                  <a:srgbClr val="7F7F7F"/>
                </a:solidFill>
                <a:latin typeface="Helvetica Neue"/>
                <a:ea typeface="Helvetica Neue"/>
                <a:cs typeface="Helvetica Neue"/>
                <a:sym typeface="Helvetica Neue"/>
              </a:rPr>
              <a:t>insights stress-tested</a:t>
            </a:r>
            <a:endParaRPr b="1" sz="1000">
              <a:solidFill>
                <a:srgbClr val="7F7F7F"/>
              </a:solidFill>
              <a:latin typeface="Helvetica Neue"/>
              <a:ea typeface="Helvetica Neue"/>
              <a:cs typeface="Helvetica Neue"/>
              <a:sym typeface="Helvetica Neue"/>
            </a:endParaRPr>
          </a:p>
        </p:txBody>
      </p:sp>
      <p:sp>
        <p:nvSpPr>
          <p:cNvPr id="273" name="Google Shape;273;p35"/>
          <p:cNvSpPr txBox="1"/>
          <p:nvPr/>
        </p:nvSpPr>
        <p:spPr>
          <a:xfrm>
            <a:off x="3893600" y="1967086"/>
            <a:ext cx="1213200" cy="2616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lang="en-GB" sz="800">
                <a:solidFill>
                  <a:srgbClr val="434343"/>
                </a:solidFill>
                <a:latin typeface="Helvetica Neue"/>
                <a:ea typeface="Helvetica Neue"/>
                <a:cs typeface="Helvetica Neue"/>
                <a:sym typeface="Helvetica Neue"/>
              </a:rPr>
              <a:t>DIARY STUDY</a:t>
            </a:r>
            <a:endParaRPr b="1" i="0" sz="800" u="none" cap="none" strike="noStrike">
              <a:solidFill>
                <a:srgbClr val="434343"/>
              </a:solidFill>
              <a:latin typeface="Helvetica Neue"/>
              <a:ea typeface="Helvetica Neue"/>
              <a:cs typeface="Helvetica Neue"/>
              <a:sym typeface="Helvetica Neue"/>
            </a:endParaRPr>
          </a:p>
        </p:txBody>
      </p:sp>
      <p:sp>
        <p:nvSpPr>
          <p:cNvPr id="274" name="Google Shape;274;p35"/>
          <p:cNvSpPr txBox="1"/>
          <p:nvPr/>
        </p:nvSpPr>
        <p:spPr>
          <a:xfrm>
            <a:off x="2270538" y="1964399"/>
            <a:ext cx="1213200" cy="2616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lang="en-GB" sz="800">
                <a:solidFill>
                  <a:srgbClr val="434343"/>
                </a:solidFill>
                <a:latin typeface="Helvetica Neue"/>
                <a:ea typeface="Helvetica Neue"/>
                <a:cs typeface="Helvetica Neue"/>
                <a:sym typeface="Helvetica Neue"/>
              </a:rPr>
              <a:t>DYAD INTERVIEWS</a:t>
            </a:r>
            <a:endParaRPr sz="800">
              <a:solidFill>
                <a:srgbClr val="434343"/>
              </a:solidFill>
              <a:latin typeface="Helvetica Neue"/>
              <a:ea typeface="Helvetica Neue"/>
              <a:cs typeface="Helvetica Neue"/>
              <a:sym typeface="Helvetica Neue"/>
            </a:endParaRPr>
          </a:p>
        </p:txBody>
      </p:sp>
      <p:sp>
        <p:nvSpPr>
          <p:cNvPr id="275" name="Google Shape;275;p35"/>
          <p:cNvSpPr txBox="1"/>
          <p:nvPr/>
        </p:nvSpPr>
        <p:spPr>
          <a:xfrm>
            <a:off x="5516650" y="1969780"/>
            <a:ext cx="1213200" cy="2616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lang="en-GB" sz="800">
                <a:solidFill>
                  <a:srgbClr val="434343"/>
                </a:solidFill>
                <a:latin typeface="Helvetica Neue"/>
                <a:ea typeface="Helvetica Neue"/>
                <a:cs typeface="Helvetica Neue"/>
                <a:sym typeface="Helvetica Neue"/>
              </a:rPr>
              <a:t>1:1 INTERVIEWS</a:t>
            </a:r>
            <a:endParaRPr sz="800">
              <a:solidFill>
                <a:srgbClr val="434343"/>
              </a:solidFill>
              <a:latin typeface="Helvetica Neue"/>
              <a:ea typeface="Helvetica Neue"/>
              <a:cs typeface="Helvetica Neue"/>
              <a:sym typeface="Helvetica Neue"/>
            </a:endParaRPr>
          </a:p>
        </p:txBody>
      </p:sp>
      <p:sp>
        <p:nvSpPr>
          <p:cNvPr id="276" name="Google Shape;276;p35"/>
          <p:cNvSpPr txBox="1"/>
          <p:nvPr/>
        </p:nvSpPr>
        <p:spPr>
          <a:xfrm>
            <a:off x="646825" y="1969786"/>
            <a:ext cx="1213800" cy="2616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lang="en-GB" sz="800">
                <a:solidFill>
                  <a:srgbClr val="434343"/>
                </a:solidFill>
                <a:latin typeface="Helvetica Neue"/>
                <a:ea typeface="Helvetica Neue"/>
                <a:cs typeface="Helvetica Neue"/>
                <a:sym typeface="Helvetica Neue"/>
              </a:rPr>
              <a:t>DESK RESEARCH</a:t>
            </a:r>
            <a:endParaRPr sz="800">
              <a:solidFill>
                <a:srgbClr val="434343"/>
              </a:solidFill>
              <a:latin typeface="Helvetica Neue"/>
              <a:ea typeface="Helvetica Neue"/>
              <a:cs typeface="Helvetica Neue"/>
              <a:sym typeface="Helvetica Neue"/>
            </a:endParaRPr>
          </a:p>
        </p:txBody>
      </p:sp>
      <p:sp>
        <p:nvSpPr>
          <p:cNvPr id="277" name="Google Shape;277;p35"/>
          <p:cNvSpPr txBox="1"/>
          <p:nvPr/>
        </p:nvSpPr>
        <p:spPr>
          <a:xfrm>
            <a:off x="7023525" y="1965725"/>
            <a:ext cx="1445700" cy="2616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lang="en-GB" sz="800">
                <a:solidFill>
                  <a:srgbClr val="434343"/>
                </a:solidFill>
                <a:latin typeface="Helvetica Neue"/>
                <a:ea typeface="Helvetica Neue"/>
                <a:cs typeface="Helvetica Neue"/>
                <a:sym typeface="Helvetica Neue"/>
              </a:rPr>
              <a:t>ANALYSIS &amp; CONCEPTING</a:t>
            </a:r>
            <a:endParaRPr b="1" i="0" sz="800" u="none" cap="none" strike="noStrike">
              <a:solidFill>
                <a:srgbClr val="434343"/>
              </a:solidFill>
              <a:latin typeface="Helvetica Neue"/>
              <a:ea typeface="Helvetica Neue"/>
              <a:cs typeface="Helvetica Neue"/>
              <a:sym typeface="Helvetica Neue"/>
            </a:endParaRPr>
          </a:p>
        </p:txBody>
      </p:sp>
      <p:sp>
        <p:nvSpPr>
          <p:cNvPr id="278" name="Google Shape;278;p3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E9E9E"/>
                </a:solidFill>
              </a:rPr>
              <a:t>‹#›</a:t>
            </a:fld>
            <a:endParaRPr sz="900">
              <a:solidFill>
                <a:srgbClr val="9E9E9E"/>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71"/>
          <p:cNvSpPr txBox="1"/>
          <p:nvPr/>
        </p:nvSpPr>
        <p:spPr>
          <a:xfrm>
            <a:off x="761550" y="765750"/>
            <a:ext cx="2523000" cy="707400"/>
          </a:xfrm>
          <a:prstGeom prst="rect">
            <a:avLst/>
          </a:prstGeom>
          <a:solidFill>
            <a:srgbClr val="A1441D"/>
          </a:solidFill>
          <a:ln cap="flat" cmpd="sng" w="9525">
            <a:solidFill>
              <a:srgbClr val="A1441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20000"/>
              </a:lnSpc>
              <a:spcBef>
                <a:spcPts val="0"/>
              </a:spcBef>
              <a:spcAft>
                <a:spcPts val="0"/>
              </a:spcAft>
              <a:buClr>
                <a:schemeClr val="dk1"/>
              </a:buClr>
              <a:buSzPts val="1500"/>
              <a:buFont typeface="Helvetica Neue Light"/>
              <a:buNone/>
            </a:pPr>
            <a:r>
              <a:rPr b="1" lang="en-GB" sz="1500">
                <a:solidFill>
                  <a:schemeClr val="lt1"/>
                </a:solidFill>
                <a:latin typeface="Helvetica Neue"/>
                <a:ea typeface="Helvetica Neue"/>
                <a:cs typeface="Helvetica Neue"/>
                <a:sym typeface="Helvetica Neue"/>
              </a:rPr>
              <a:t>Avoid overload</a:t>
            </a:r>
            <a:endParaRPr b="1" sz="600">
              <a:solidFill>
                <a:schemeClr val="lt1"/>
              </a:solidFill>
            </a:endParaRPr>
          </a:p>
        </p:txBody>
      </p:sp>
      <p:sp>
        <p:nvSpPr>
          <p:cNvPr id="921" name="Google Shape;921;p71"/>
          <p:cNvSpPr txBox="1"/>
          <p:nvPr/>
        </p:nvSpPr>
        <p:spPr>
          <a:xfrm>
            <a:off x="761550" y="2201250"/>
            <a:ext cx="7795200" cy="707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rgbClr val="434343"/>
                </a:solidFill>
                <a:latin typeface="Helvetica Neue"/>
                <a:ea typeface="Helvetica Neue"/>
                <a:cs typeface="Helvetica Neue"/>
                <a:sym typeface="Helvetica Neue"/>
              </a:rPr>
              <a:t>App / browser-level features that offer the CliffsNotes or interject positive content when the flow of content feels constantly negative.</a:t>
            </a:r>
            <a:endParaRPr b="1" sz="1200">
              <a:solidFill>
                <a:srgbClr val="434343"/>
              </a:solidFill>
              <a:latin typeface="Helvetica Neue"/>
              <a:ea typeface="Helvetica Neue"/>
              <a:cs typeface="Helvetica Neue"/>
              <a:sym typeface="Helvetica Neue"/>
            </a:endParaRPr>
          </a:p>
        </p:txBody>
      </p:sp>
      <p:sp>
        <p:nvSpPr>
          <p:cNvPr id="922" name="Google Shape;922;p71"/>
          <p:cNvSpPr/>
          <p:nvPr/>
        </p:nvSpPr>
        <p:spPr>
          <a:xfrm>
            <a:off x="761550" y="1908300"/>
            <a:ext cx="2971800" cy="252600"/>
          </a:xfrm>
          <a:prstGeom prst="rect">
            <a:avLst/>
          </a:prstGeom>
          <a:noFill/>
          <a:ln>
            <a:noFill/>
          </a:ln>
        </p:spPr>
        <p:txBody>
          <a:bodyPr anchorCtr="0" anchor="ctr" bIns="34275" lIns="68575" spcFirstLastPara="1" rIns="68575" wrap="square" tIns="34275">
            <a:noAutofit/>
          </a:bodyPr>
          <a:lstStyle/>
          <a:p>
            <a:pPr indent="0" lvl="0" marL="0" rtl="0" algn="l">
              <a:lnSpc>
                <a:spcPct val="120000"/>
              </a:lnSpc>
              <a:spcBef>
                <a:spcPts val="400"/>
              </a:spcBef>
              <a:spcAft>
                <a:spcPts val="0"/>
              </a:spcAft>
              <a:buClr>
                <a:schemeClr val="dk1"/>
              </a:buClr>
              <a:buSzPts val="1100"/>
              <a:buFont typeface="Arial"/>
              <a:buNone/>
            </a:pPr>
            <a:r>
              <a:rPr lang="en-GB" sz="1000">
                <a:solidFill>
                  <a:srgbClr val="434343"/>
                </a:solidFill>
                <a:latin typeface="Helvetica Neue"/>
                <a:ea typeface="Helvetica Neue"/>
                <a:cs typeface="Helvetica Neue"/>
                <a:sym typeface="Helvetica Neue"/>
              </a:rPr>
              <a:t>So</a:t>
            </a:r>
            <a:r>
              <a:rPr lang="en-GB" sz="1000">
                <a:solidFill>
                  <a:srgbClr val="434343"/>
                </a:solidFill>
                <a:latin typeface="Helvetica Neue"/>
                <a:ea typeface="Helvetica Neue"/>
                <a:cs typeface="Helvetica Neue"/>
                <a:sym typeface="Helvetica Neue"/>
              </a:rPr>
              <a:t>lution suggestions</a:t>
            </a:r>
            <a:endParaRPr sz="1000">
              <a:solidFill>
                <a:srgbClr val="434343"/>
              </a:solidFill>
              <a:latin typeface="Helvetica Neue"/>
              <a:ea typeface="Helvetica Neue"/>
              <a:cs typeface="Helvetica Neue"/>
              <a:sym typeface="Helvetica Neue"/>
            </a:endParaRPr>
          </a:p>
        </p:txBody>
      </p:sp>
      <p:sp>
        <p:nvSpPr>
          <p:cNvPr id="923" name="Google Shape;923;p71"/>
          <p:cNvSpPr/>
          <p:nvPr/>
        </p:nvSpPr>
        <p:spPr>
          <a:xfrm>
            <a:off x="3357075" y="3860100"/>
            <a:ext cx="1893600" cy="897300"/>
          </a:xfrm>
          <a:prstGeom prst="rect">
            <a:avLst/>
          </a:prstGeom>
          <a:solidFill>
            <a:srgbClr val="F4EEED"/>
          </a:solidFill>
          <a:ln>
            <a:noFill/>
          </a:ln>
        </p:spPr>
        <p:txBody>
          <a:bodyPr anchorCtr="0" anchor="ctr" bIns="91425" lIns="91425" spcFirstLastPara="1" rIns="88450" wrap="square" tIns="91425">
            <a:noAutofit/>
          </a:bodyPr>
          <a:lstStyle/>
          <a:p>
            <a:pPr indent="0" lvl="0" marL="0" rtl="0" algn="l">
              <a:spcBef>
                <a:spcPts val="0"/>
              </a:spcBef>
              <a:spcAft>
                <a:spcPts val="0"/>
              </a:spcAft>
              <a:buNone/>
            </a:pPr>
            <a:r>
              <a:rPr b="1" i="1" lang="en-GB" sz="1200">
                <a:solidFill>
                  <a:schemeClr val="dk1"/>
                </a:solidFill>
                <a:latin typeface="Helvetica Neue"/>
                <a:ea typeface="Helvetica Neue"/>
                <a:cs typeface="Helvetica Neue"/>
                <a:sym typeface="Helvetica Neue"/>
              </a:rPr>
              <a:t>TL;DR bot</a:t>
            </a:r>
            <a:endParaRPr b="1" i="1"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GB" sz="1200">
                <a:solidFill>
                  <a:schemeClr val="dk1"/>
                </a:solidFill>
                <a:latin typeface="Helvetica Neue Light"/>
                <a:ea typeface="Helvetica Neue Light"/>
                <a:cs typeface="Helvetica Neue Light"/>
                <a:sym typeface="Helvetica Neue Light"/>
              </a:rPr>
              <a:t>An app that gives the short version</a:t>
            </a:r>
            <a:endParaRPr i="1" sz="1200">
              <a:solidFill>
                <a:schemeClr val="dk1"/>
              </a:solidFill>
              <a:latin typeface="Helvetica Neue Light"/>
              <a:ea typeface="Helvetica Neue Light"/>
              <a:cs typeface="Helvetica Neue Light"/>
              <a:sym typeface="Helvetica Neue Light"/>
            </a:endParaRPr>
          </a:p>
        </p:txBody>
      </p:sp>
      <p:sp>
        <p:nvSpPr>
          <p:cNvPr id="924" name="Google Shape;924;p71"/>
          <p:cNvSpPr txBox="1"/>
          <p:nvPr/>
        </p:nvSpPr>
        <p:spPr>
          <a:xfrm>
            <a:off x="3284400" y="765750"/>
            <a:ext cx="5272500" cy="707400"/>
          </a:xfrm>
          <a:prstGeom prst="rect">
            <a:avLst/>
          </a:prstGeom>
          <a:noFill/>
          <a:ln cap="flat" cmpd="sng" w="9525">
            <a:solidFill>
              <a:srgbClr val="A1441D"/>
            </a:solidFill>
            <a:prstDash val="solid"/>
            <a:round/>
            <a:headEnd len="sm" w="sm" type="none"/>
            <a:tailEnd len="sm" w="sm" type="none"/>
          </a:ln>
        </p:spPr>
        <p:txBody>
          <a:bodyPr anchorCtr="0" anchor="ctr" bIns="34275" lIns="68575" spcFirstLastPara="1" rIns="68575" wrap="square" tIns="34275">
            <a:noAutofit/>
          </a:bodyPr>
          <a:lstStyle/>
          <a:p>
            <a:pPr indent="0" lvl="0" marL="0" rtl="0" algn="l">
              <a:lnSpc>
                <a:spcPct val="120000"/>
              </a:lnSpc>
              <a:spcBef>
                <a:spcPts val="0"/>
              </a:spcBef>
              <a:spcAft>
                <a:spcPts val="0"/>
              </a:spcAft>
              <a:buNone/>
            </a:pPr>
            <a:r>
              <a:rPr lang="en-GB" sz="1200">
                <a:solidFill>
                  <a:srgbClr val="434343"/>
                </a:solidFill>
                <a:latin typeface="Helvetica Neue Light"/>
                <a:ea typeface="Helvetica Neue Light"/>
                <a:cs typeface="Helvetica Neue Light"/>
                <a:sym typeface="Helvetica Neue Light"/>
              </a:rPr>
              <a:t>Gen Zers want to better regulate the </a:t>
            </a:r>
            <a:r>
              <a:rPr lang="en-GB" sz="1200">
                <a:solidFill>
                  <a:srgbClr val="434343"/>
                </a:solidFill>
                <a:latin typeface="Helvetica Neue Light"/>
                <a:ea typeface="Helvetica Neue Light"/>
                <a:cs typeface="Helvetica Neue Light"/>
                <a:sym typeface="Helvetica Neue Light"/>
              </a:rPr>
              <a:t>emotional impact and </a:t>
            </a:r>
            <a:r>
              <a:rPr b="1" lang="en-GB" sz="1200">
                <a:solidFill>
                  <a:srgbClr val="434343"/>
                </a:solidFill>
                <a:latin typeface="Helvetica Neue"/>
                <a:ea typeface="Helvetica Neue"/>
                <a:cs typeface="Helvetica Neue"/>
                <a:sym typeface="Helvetica Neue"/>
              </a:rPr>
              <a:t>cognitive load</a:t>
            </a:r>
            <a:r>
              <a:rPr lang="en-GB" sz="1200">
                <a:solidFill>
                  <a:srgbClr val="434343"/>
                </a:solidFill>
                <a:latin typeface="Helvetica Neue Light"/>
                <a:ea typeface="Helvetica Neue Light"/>
                <a:cs typeface="Helvetica Neue Light"/>
                <a:sym typeface="Helvetica Neue Light"/>
              </a:rPr>
              <a:t> </a:t>
            </a:r>
            <a:r>
              <a:rPr lang="en-GB" sz="1200">
                <a:solidFill>
                  <a:srgbClr val="434343"/>
                </a:solidFill>
                <a:latin typeface="Helvetica Neue Light"/>
                <a:ea typeface="Helvetica Neue Light"/>
                <a:cs typeface="Helvetica Neue Light"/>
                <a:sym typeface="Helvetica Neue Light"/>
              </a:rPr>
              <a:t>that they experience while interacting with online information.</a:t>
            </a:r>
            <a:endParaRPr sz="1200">
              <a:solidFill>
                <a:srgbClr val="434343"/>
              </a:solidFill>
              <a:latin typeface="Helvetica Neue Light"/>
              <a:ea typeface="Helvetica Neue Light"/>
              <a:cs typeface="Helvetica Neue Light"/>
              <a:sym typeface="Helvetica Neue Light"/>
            </a:endParaRPr>
          </a:p>
        </p:txBody>
      </p:sp>
      <p:sp>
        <p:nvSpPr>
          <p:cNvPr id="925" name="Google Shape;925;p71"/>
          <p:cNvSpPr/>
          <p:nvPr/>
        </p:nvSpPr>
        <p:spPr>
          <a:xfrm>
            <a:off x="5762325" y="3580200"/>
            <a:ext cx="2877600" cy="1169700"/>
          </a:xfrm>
          <a:prstGeom prst="rect">
            <a:avLst/>
          </a:prstGeom>
          <a:solidFill>
            <a:srgbClr val="F4EEE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1200">
                <a:solidFill>
                  <a:schemeClr val="dk1"/>
                </a:solidFill>
                <a:latin typeface="Helvetica Neue"/>
                <a:ea typeface="Helvetica Neue"/>
                <a:cs typeface="Helvetica Neue"/>
                <a:sym typeface="Helvetica Neue"/>
              </a:rPr>
              <a:t>Positive interjections</a:t>
            </a:r>
            <a:endParaRPr b="1" i="1" sz="1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i="1" lang="en-GB" sz="1200">
                <a:solidFill>
                  <a:schemeClr val="dk1"/>
                </a:solidFill>
                <a:latin typeface="Helvetica Neue Light"/>
                <a:ea typeface="Helvetica Neue Light"/>
                <a:cs typeface="Helvetica Neue Light"/>
                <a:sym typeface="Helvetica Neue Light"/>
              </a:rPr>
              <a:t>App feature </a:t>
            </a:r>
            <a:r>
              <a:rPr i="1" lang="en-GB" sz="1200">
                <a:solidFill>
                  <a:schemeClr val="dk1"/>
                </a:solidFill>
                <a:latin typeface="Helvetica Neue Light"/>
                <a:ea typeface="Helvetica Neue Light"/>
                <a:cs typeface="Helvetica Neue Light"/>
                <a:sym typeface="Helvetica Neue Light"/>
              </a:rPr>
              <a:t>that can </a:t>
            </a:r>
            <a:r>
              <a:rPr i="1" lang="en-GB" sz="1200">
                <a:solidFill>
                  <a:schemeClr val="dk1"/>
                </a:solidFill>
                <a:latin typeface="Helvetica Neue Light"/>
                <a:ea typeface="Helvetica Neue Light"/>
                <a:cs typeface="Helvetica Neue Light"/>
                <a:sym typeface="Helvetica Neue Light"/>
              </a:rPr>
              <a:t>auto-</a:t>
            </a:r>
            <a:r>
              <a:rPr i="1" lang="en-GB" sz="1200">
                <a:solidFill>
                  <a:schemeClr val="dk1"/>
                </a:solidFill>
                <a:latin typeface="Helvetica Neue Light"/>
                <a:ea typeface="Helvetica Neue Light"/>
                <a:cs typeface="Helvetica Neue Light"/>
                <a:sym typeface="Helvetica Neue Light"/>
              </a:rPr>
              <a:t>detect </a:t>
            </a:r>
            <a:r>
              <a:rPr i="1" lang="en-GB" sz="1200">
                <a:solidFill>
                  <a:schemeClr val="dk1"/>
                </a:solidFill>
                <a:latin typeface="Helvetica Neue Light"/>
                <a:ea typeface="Helvetica Neue Light"/>
                <a:cs typeface="Helvetica Neue Light"/>
                <a:sym typeface="Helvetica Neue Light"/>
              </a:rPr>
              <a:t>doom</a:t>
            </a:r>
            <a:r>
              <a:rPr i="1" lang="en-GB" sz="1200">
                <a:solidFill>
                  <a:schemeClr val="dk1"/>
                </a:solidFill>
                <a:latin typeface="Helvetica Neue Light"/>
                <a:ea typeface="Helvetica Neue Light"/>
                <a:cs typeface="Helvetica Neue Light"/>
                <a:sym typeface="Helvetica Neue Light"/>
              </a:rPr>
              <a:t> scrolling and redirect users by interjecting positive content into a stream of negative content</a:t>
            </a:r>
            <a:endParaRPr i="1" sz="1200">
              <a:latin typeface="Helvetica Neue Light"/>
              <a:ea typeface="Helvetica Neue Light"/>
              <a:cs typeface="Helvetica Neue Light"/>
              <a:sym typeface="Helvetica Neue Light"/>
            </a:endParaRPr>
          </a:p>
        </p:txBody>
      </p:sp>
      <p:sp>
        <p:nvSpPr>
          <p:cNvPr id="926" name="Google Shape;926;p71"/>
          <p:cNvSpPr/>
          <p:nvPr/>
        </p:nvSpPr>
        <p:spPr>
          <a:xfrm>
            <a:off x="761557" y="400050"/>
            <a:ext cx="2722200" cy="183000"/>
          </a:xfrm>
          <a:prstGeom prst="rect">
            <a:avLst/>
          </a:prstGeom>
          <a:no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None/>
            </a:pPr>
            <a:r>
              <a:rPr b="1" lang="en-GB" sz="800">
                <a:solidFill>
                  <a:srgbClr val="434343"/>
                </a:solidFill>
                <a:latin typeface="Helvetica Neue"/>
                <a:ea typeface="Helvetica Neue"/>
                <a:cs typeface="Helvetica Neue"/>
                <a:sym typeface="Helvetica Neue"/>
              </a:rPr>
              <a:t>9 | BUILDING WITH INFO SENSIBILITY </a:t>
            </a:r>
            <a:endParaRPr b="1" sz="800">
              <a:solidFill>
                <a:srgbClr val="434343"/>
              </a:solidFill>
              <a:latin typeface="Helvetica Neue"/>
              <a:ea typeface="Helvetica Neue"/>
              <a:cs typeface="Helvetica Neue"/>
              <a:sym typeface="Helvetica Neue"/>
            </a:endParaRPr>
          </a:p>
        </p:txBody>
      </p:sp>
      <p:sp>
        <p:nvSpPr>
          <p:cNvPr id="927" name="Google Shape;927;p7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29292"/>
                </a:solidFill>
              </a:rPr>
              <a:t>‹#›</a:t>
            </a:fld>
            <a:endParaRPr sz="900">
              <a:solidFill>
                <a:srgbClr val="929292"/>
              </a:solidFill>
            </a:endParaRPr>
          </a:p>
        </p:txBody>
      </p:sp>
      <p:pic>
        <p:nvPicPr>
          <p:cNvPr id="928" name="Google Shape;928;p71"/>
          <p:cNvPicPr preferRelativeResize="0"/>
          <p:nvPr/>
        </p:nvPicPr>
        <p:blipFill rotWithShape="1">
          <a:blip r:embed="rId3">
            <a:alphaModFix/>
          </a:blip>
          <a:srcRect b="0" l="17375" r="25896" t="0"/>
          <a:stretch/>
        </p:blipFill>
        <p:spPr>
          <a:xfrm>
            <a:off x="817775" y="2819800"/>
            <a:ext cx="2135711" cy="1930050"/>
          </a:xfrm>
          <a:prstGeom prst="rect">
            <a:avLst/>
          </a:prstGeom>
          <a:noFill/>
          <a:ln cap="flat" cmpd="sng" w="9525">
            <a:solidFill>
              <a:srgbClr val="E2E2E2"/>
            </a:solidFill>
            <a:prstDash val="solid"/>
            <a:round/>
            <a:headEnd len="sm" w="sm" type="none"/>
            <a:tailEnd len="sm" w="sm" type="none"/>
          </a:ln>
        </p:spPr>
      </p:pic>
      <p:sp>
        <p:nvSpPr>
          <p:cNvPr id="929" name="Google Shape;929;p71"/>
          <p:cNvSpPr/>
          <p:nvPr/>
        </p:nvSpPr>
        <p:spPr>
          <a:xfrm>
            <a:off x="3357075" y="2819800"/>
            <a:ext cx="1893600" cy="8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200">
                <a:solidFill>
                  <a:schemeClr val="dk1"/>
                </a:solidFill>
                <a:latin typeface="Helvetica Neue Light"/>
                <a:ea typeface="Helvetica Neue Light"/>
                <a:cs typeface="Helvetica Neue Light"/>
                <a:sym typeface="Helvetica Neue Light"/>
              </a:rPr>
              <a:t>“It was too long to read so I didn’t even read all of it” - Alex (18-24 / Mainstream)</a:t>
            </a:r>
            <a:endParaRPr sz="12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i="1" sz="1200">
              <a:solidFill>
                <a:schemeClr val="dk1"/>
              </a:solidFill>
              <a:latin typeface="Helvetica Neue Light"/>
              <a:ea typeface="Helvetica Neue Light"/>
              <a:cs typeface="Helvetica Neue Light"/>
              <a:sym typeface="Helvetica Neue Light"/>
            </a:endParaRPr>
          </a:p>
        </p:txBody>
      </p:sp>
      <p:sp>
        <p:nvSpPr>
          <p:cNvPr id="930" name="Google Shape;930;p71"/>
          <p:cNvSpPr/>
          <p:nvPr/>
        </p:nvSpPr>
        <p:spPr>
          <a:xfrm>
            <a:off x="3057325" y="2827500"/>
            <a:ext cx="175800" cy="1930200"/>
          </a:xfrm>
          <a:prstGeom prst="rightBrace">
            <a:avLst>
              <a:gd fmla="val 50000" name="adj1"/>
              <a:gd fmla="val 7983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1"/>
          <p:cNvSpPr/>
          <p:nvPr/>
        </p:nvSpPr>
        <p:spPr>
          <a:xfrm>
            <a:off x="5817825" y="2805550"/>
            <a:ext cx="464700" cy="455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a:t>
            </a:r>
            <a:endParaRPr/>
          </a:p>
        </p:txBody>
      </p:sp>
      <p:sp>
        <p:nvSpPr>
          <p:cNvPr id="932" name="Google Shape;932;p71"/>
          <p:cNvSpPr/>
          <p:nvPr/>
        </p:nvSpPr>
        <p:spPr>
          <a:xfrm>
            <a:off x="6393300" y="2805550"/>
            <a:ext cx="464700" cy="455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a:t>
            </a:r>
            <a:endParaRPr/>
          </a:p>
        </p:txBody>
      </p:sp>
      <p:sp>
        <p:nvSpPr>
          <p:cNvPr id="933" name="Google Shape;933;p71"/>
          <p:cNvSpPr/>
          <p:nvPr/>
        </p:nvSpPr>
        <p:spPr>
          <a:xfrm>
            <a:off x="6968775" y="2805550"/>
            <a:ext cx="464700" cy="455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a:t>
            </a:r>
            <a:endParaRPr/>
          </a:p>
        </p:txBody>
      </p:sp>
      <p:sp>
        <p:nvSpPr>
          <p:cNvPr id="934" name="Google Shape;934;p71"/>
          <p:cNvSpPr/>
          <p:nvPr/>
        </p:nvSpPr>
        <p:spPr>
          <a:xfrm>
            <a:off x="7544250" y="2805550"/>
            <a:ext cx="464700" cy="455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a:t>
            </a:r>
            <a:endParaRPr/>
          </a:p>
        </p:txBody>
      </p:sp>
      <p:sp>
        <p:nvSpPr>
          <p:cNvPr id="935" name="Google Shape;935;p71"/>
          <p:cNvSpPr/>
          <p:nvPr/>
        </p:nvSpPr>
        <p:spPr>
          <a:xfrm>
            <a:off x="8092050" y="2805550"/>
            <a:ext cx="464700" cy="455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a:t>
            </a:r>
            <a:endParaRPr/>
          </a:p>
        </p:txBody>
      </p:sp>
      <p:sp>
        <p:nvSpPr>
          <p:cNvPr id="936" name="Google Shape;936;p71"/>
          <p:cNvSpPr/>
          <p:nvPr/>
        </p:nvSpPr>
        <p:spPr>
          <a:xfrm rot="-5400000">
            <a:off x="7105275" y="2002025"/>
            <a:ext cx="184200" cy="2870100"/>
          </a:xfrm>
          <a:prstGeom prst="rightBrace">
            <a:avLst>
              <a:gd fmla="val 50000" name="adj1"/>
              <a:gd fmla="val 89975"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72"/>
          <p:cNvSpPr txBox="1"/>
          <p:nvPr/>
        </p:nvSpPr>
        <p:spPr>
          <a:xfrm>
            <a:off x="761550" y="765750"/>
            <a:ext cx="2523000" cy="707400"/>
          </a:xfrm>
          <a:prstGeom prst="rect">
            <a:avLst/>
          </a:prstGeom>
          <a:solidFill>
            <a:srgbClr val="A1441D"/>
          </a:solidFill>
          <a:ln cap="flat" cmpd="sng" w="9525">
            <a:solidFill>
              <a:srgbClr val="A1441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20000"/>
              </a:lnSpc>
              <a:spcBef>
                <a:spcPts val="0"/>
              </a:spcBef>
              <a:spcAft>
                <a:spcPts val="0"/>
              </a:spcAft>
              <a:buClr>
                <a:schemeClr val="dk1"/>
              </a:buClr>
              <a:buSzPts val="1500"/>
              <a:buFont typeface="Helvetica Neue Light"/>
              <a:buNone/>
            </a:pPr>
            <a:r>
              <a:rPr b="1" lang="en-GB" sz="1500">
                <a:solidFill>
                  <a:schemeClr val="lt1"/>
                </a:solidFill>
                <a:latin typeface="Helvetica Neue"/>
                <a:ea typeface="Helvetica Neue"/>
                <a:cs typeface="Helvetica Neue"/>
                <a:sym typeface="Helvetica Neue"/>
              </a:rPr>
              <a:t>Diversify information choices</a:t>
            </a:r>
            <a:endParaRPr b="1" sz="600">
              <a:solidFill>
                <a:schemeClr val="lt1"/>
              </a:solidFill>
            </a:endParaRPr>
          </a:p>
        </p:txBody>
      </p:sp>
      <p:sp>
        <p:nvSpPr>
          <p:cNvPr id="942" name="Google Shape;942;p72"/>
          <p:cNvSpPr txBox="1"/>
          <p:nvPr/>
        </p:nvSpPr>
        <p:spPr>
          <a:xfrm>
            <a:off x="761550" y="2125050"/>
            <a:ext cx="7795200" cy="707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b="1" lang="en-GB" sz="1200">
                <a:solidFill>
                  <a:srgbClr val="434343"/>
                </a:solidFill>
                <a:latin typeface="Helvetica Neue"/>
                <a:ea typeface="Helvetica Neue"/>
                <a:cs typeface="Helvetica Neue"/>
                <a:sym typeface="Helvetica Neue"/>
              </a:rPr>
              <a:t>The idea of exposing users to adjacent perspectives rather than simply counter-perspectives.</a:t>
            </a:r>
            <a:endParaRPr b="1" sz="1200">
              <a:solidFill>
                <a:srgbClr val="434343"/>
              </a:solidFill>
              <a:latin typeface="Helvetica Neue"/>
              <a:ea typeface="Helvetica Neue"/>
              <a:cs typeface="Helvetica Neue"/>
              <a:sym typeface="Helvetica Neue"/>
            </a:endParaRPr>
          </a:p>
        </p:txBody>
      </p:sp>
      <p:sp>
        <p:nvSpPr>
          <p:cNvPr id="943" name="Google Shape;943;p72"/>
          <p:cNvSpPr/>
          <p:nvPr/>
        </p:nvSpPr>
        <p:spPr>
          <a:xfrm>
            <a:off x="761550" y="1832100"/>
            <a:ext cx="2971800" cy="252600"/>
          </a:xfrm>
          <a:prstGeom prst="rect">
            <a:avLst/>
          </a:prstGeom>
          <a:noFill/>
          <a:ln>
            <a:noFill/>
          </a:ln>
        </p:spPr>
        <p:txBody>
          <a:bodyPr anchorCtr="0" anchor="ctr" bIns="34275" lIns="68575" spcFirstLastPara="1" rIns="68575" wrap="square" tIns="34275">
            <a:noAutofit/>
          </a:bodyPr>
          <a:lstStyle/>
          <a:p>
            <a:pPr indent="0" lvl="0" marL="0" rtl="0" algn="l">
              <a:lnSpc>
                <a:spcPct val="120000"/>
              </a:lnSpc>
              <a:spcBef>
                <a:spcPts val="400"/>
              </a:spcBef>
              <a:spcAft>
                <a:spcPts val="0"/>
              </a:spcAft>
              <a:buClr>
                <a:schemeClr val="dk1"/>
              </a:buClr>
              <a:buSzPts val="1100"/>
              <a:buFont typeface="Arial"/>
              <a:buNone/>
            </a:pPr>
            <a:r>
              <a:rPr lang="en-GB" sz="1000">
                <a:solidFill>
                  <a:srgbClr val="434343"/>
                </a:solidFill>
                <a:latin typeface="Helvetica Neue"/>
                <a:ea typeface="Helvetica Neue"/>
                <a:cs typeface="Helvetica Neue"/>
                <a:sym typeface="Helvetica Neue"/>
              </a:rPr>
              <a:t>Solution suggestions</a:t>
            </a:r>
            <a:endParaRPr sz="1000">
              <a:solidFill>
                <a:srgbClr val="434343"/>
              </a:solidFill>
              <a:latin typeface="Helvetica Neue"/>
              <a:ea typeface="Helvetica Neue"/>
              <a:cs typeface="Helvetica Neue"/>
              <a:sym typeface="Helvetica Neue"/>
            </a:endParaRPr>
          </a:p>
        </p:txBody>
      </p:sp>
      <p:sp>
        <p:nvSpPr>
          <p:cNvPr id="944" name="Google Shape;944;p72"/>
          <p:cNvSpPr txBox="1"/>
          <p:nvPr/>
        </p:nvSpPr>
        <p:spPr>
          <a:xfrm>
            <a:off x="3284400" y="765750"/>
            <a:ext cx="5272500" cy="707400"/>
          </a:xfrm>
          <a:prstGeom prst="rect">
            <a:avLst/>
          </a:prstGeom>
          <a:noFill/>
          <a:ln cap="flat" cmpd="sng" w="9525">
            <a:solidFill>
              <a:srgbClr val="A1441D"/>
            </a:solidFill>
            <a:prstDash val="solid"/>
            <a:round/>
            <a:headEnd len="sm" w="sm" type="none"/>
            <a:tailEnd len="sm" w="sm" type="none"/>
          </a:ln>
        </p:spPr>
        <p:txBody>
          <a:bodyPr anchorCtr="0" anchor="ctr" bIns="34275" lIns="68575" spcFirstLastPara="1" rIns="68575" wrap="square" tIns="34275">
            <a:noAutofit/>
          </a:bodyPr>
          <a:lstStyle/>
          <a:p>
            <a:pPr indent="0" lvl="0" marL="0" rtl="0" algn="l">
              <a:lnSpc>
                <a:spcPct val="120000"/>
              </a:lnSpc>
              <a:spcBef>
                <a:spcPts val="0"/>
              </a:spcBef>
              <a:spcAft>
                <a:spcPts val="0"/>
              </a:spcAft>
              <a:buNone/>
            </a:pPr>
            <a:r>
              <a:rPr lang="en-GB" sz="1200">
                <a:solidFill>
                  <a:srgbClr val="434343"/>
                </a:solidFill>
                <a:latin typeface="Helvetica Neue Light"/>
                <a:ea typeface="Helvetica Neue Light"/>
                <a:cs typeface="Helvetica Neue Light"/>
                <a:sym typeface="Helvetica Neue Light"/>
              </a:rPr>
              <a:t>Gen Zers want to select from a </a:t>
            </a:r>
            <a:r>
              <a:rPr b="1" lang="en-GB" sz="1200">
                <a:solidFill>
                  <a:srgbClr val="434343"/>
                </a:solidFill>
                <a:latin typeface="Helvetica Neue"/>
                <a:ea typeface="Helvetica Neue"/>
                <a:cs typeface="Helvetica Neue"/>
                <a:sym typeface="Helvetica Neue"/>
              </a:rPr>
              <a:t>wider range </a:t>
            </a:r>
            <a:r>
              <a:rPr lang="en-GB" sz="1200">
                <a:solidFill>
                  <a:srgbClr val="434343"/>
                </a:solidFill>
                <a:latin typeface="Helvetica Neue Light"/>
                <a:ea typeface="Helvetica Neue Light"/>
                <a:cs typeface="Helvetica Neue Light"/>
                <a:sym typeface="Helvetica Neue Light"/>
              </a:rPr>
              <a:t>of quality </a:t>
            </a:r>
            <a:r>
              <a:rPr lang="en-GB" sz="1200">
                <a:solidFill>
                  <a:srgbClr val="434343"/>
                </a:solidFill>
                <a:latin typeface="Helvetica Neue Light"/>
                <a:ea typeface="Helvetica Neue Light"/>
                <a:cs typeface="Helvetica Neue Light"/>
                <a:sym typeface="Helvetica Neue Light"/>
              </a:rPr>
              <a:t>information</a:t>
            </a:r>
            <a:r>
              <a:rPr lang="en-GB" sz="1200">
                <a:solidFill>
                  <a:srgbClr val="434343"/>
                </a:solidFill>
                <a:latin typeface="Helvetica Neue Light"/>
                <a:ea typeface="Helvetica Neue Light"/>
                <a:cs typeface="Helvetica Neue Light"/>
                <a:sym typeface="Helvetica Neue Light"/>
              </a:rPr>
              <a:t> that is accessible and convenient</a:t>
            </a:r>
            <a:r>
              <a:rPr lang="en-GB" sz="1200">
                <a:solidFill>
                  <a:srgbClr val="434343"/>
                </a:solidFill>
                <a:latin typeface="Helvetica Neue Light"/>
                <a:ea typeface="Helvetica Neue Light"/>
                <a:cs typeface="Helvetica Neue Light"/>
                <a:sym typeface="Helvetica Neue Light"/>
              </a:rPr>
              <a:t>.</a:t>
            </a:r>
            <a:endParaRPr sz="1200">
              <a:solidFill>
                <a:srgbClr val="434343"/>
              </a:solidFill>
              <a:latin typeface="Helvetica Neue Light"/>
              <a:ea typeface="Helvetica Neue Light"/>
              <a:cs typeface="Helvetica Neue Light"/>
              <a:sym typeface="Helvetica Neue Light"/>
            </a:endParaRPr>
          </a:p>
        </p:txBody>
      </p:sp>
      <p:sp>
        <p:nvSpPr>
          <p:cNvPr id="945" name="Google Shape;945;p72"/>
          <p:cNvSpPr/>
          <p:nvPr/>
        </p:nvSpPr>
        <p:spPr>
          <a:xfrm>
            <a:off x="6858000" y="3810375"/>
            <a:ext cx="1909800" cy="658800"/>
          </a:xfrm>
          <a:prstGeom prst="rect">
            <a:avLst/>
          </a:prstGeom>
          <a:solidFill>
            <a:srgbClr val="F4EEE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solidFill>
                  <a:schemeClr val="dk1"/>
                </a:solidFill>
                <a:latin typeface="Helvetica Neue"/>
                <a:ea typeface="Helvetica Neue"/>
                <a:cs typeface="Helvetica Neue"/>
                <a:sym typeface="Helvetica Neue"/>
              </a:rPr>
              <a:t>Search pathways</a:t>
            </a:r>
            <a:r>
              <a:rPr lang="en-GB" sz="1000">
                <a:solidFill>
                  <a:schemeClr val="dk1"/>
                </a:solidFill>
                <a:latin typeface="Helvetica Neue Light"/>
                <a:ea typeface="Helvetica Neue Light"/>
                <a:cs typeface="Helvetica Neue Light"/>
                <a:sym typeface="Helvetica Neue Light"/>
              </a:rPr>
              <a:t> to an help guide users along a readymade  journey with quality sources. </a:t>
            </a:r>
            <a:endParaRPr sz="1000">
              <a:solidFill>
                <a:schemeClr val="dk1"/>
              </a:solidFill>
              <a:latin typeface="Helvetica Neue Light"/>
              <a:ea typeface="Helvetica Neue Light"/>
              <a:cs typeface="Helvetica Neue Light"/>
              <a:sym typeface="Helvetica Neue Light"/>
            </a:endParaRPr>
          </a:p>
        </p:txBody>
      </p:sp>
      <p:sp>
        <p:nvSpPr>
          <p:cNvPr id="946" name="Google Shape;946;p72"/>
          <p:cNvSpPr/>
          <p:nvPr/>
        </p:nvSpPr>
        <p:spPr>
          <a:xfrm>
            <a:off x="761557" y="400050"/>
            <a:ext cx="2722200" cy="183000"/>
          </a:xfrm>
          <a:prstGeom prst="rect">
            <a:avLst/>
          </a:prstGeom>
          <a:no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None/>
            </a:pPr>
            <a:r>
              <a:rPr b="1" lang="en-GB" sz="800">
                <a:solidFill>
                  <a:srgbClr val="434343"/>
                </a:solidFill>
                <a:latin typeface="Helvetica Neue"/>
                <a:ea typeface="Helvetica Neue"/>
                <a:cs typeface="Helvetica Neue"/>
                <a:sym typeface="Helvetica Neue"/>
              </a:rPr>
              <a:t>9 | BUILDING WITH INFO SENSIBILITY </a:t>
            </a:r>
            <a:endParaRPr b="1" sz="800">
              <a:solidFill>
                <a:srgbClr val="434343"/>
              </a:solidFill>
              <a:latin typeface="Helvetica Neue"/>
              <a:ea typeface="Helvetica Neue"/>
              <a:cs typeface="Helvetica Neue"/>
              <a:sym typeface="Helvetica Neue"/>
            </a:endParaRPr>
          </a:p>
        </p:txBody>
      </p:sp>
      <p:sp>
        <p:nvSpPr>
          <p:cNvPr id="947" name="Google Shape;947;p7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29292"/>
                </a:solidFill>
              </a:rPr>
              <a:t>‹#›</a:t>
            </a:fld>
            <a:endParaRPr sz="900">
              <a:solidFill>
                <a:srgbClr val="929292"/>
              </a:solidFill>
            </a:endParaRPr>
          </a:p>
        </p:txBody>
      </p:sp>
      <p:sp>
        <p:nvSpPr>
          <p:cNvPr id="948" name="Google Shape;948;p72"/>
          <p:cNvSpPr txBox="1"/>
          <p:nvPr/>
        </p:nvSpPr>
        <p:spPr>
          <a:xfrm>
            <a:off x="4778975" y="2655500"/>
            <a:ext cx="1656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X</a:t>
            </a:r>
            <a:r>
              <a:rPr lang="en-GB" sz="1200">
                <a:latin typeface="Helvetica Neue Light"/>
                <a:ea typeface="Helvetica Neue Light"/>
                <a:cs typeface="Helvetica Neue Light"/>
                <a:sym typeface="Helvetica Neue Light"/>
              </a:rPr>
              <a:t> - </a:t>
            </a:r>
            <a:r>
              <a:rPr lang="en-GB" sz="1200">
                <a:latin typeface="Helvetica Neue Light"/>
                <a:ea typeface="Helvetica Neue Light"/>
                <a:cs typeface="Helvetica Neue Light"/>
                <a:sym typeface="Helvetica Neue Light"/>
              </a:rPr>
              <a:t>Not polar opposite (e.g. Terri Gross) served up</a:t>
            </a:r>
            <a:endParaRPr sz="1200">
              <a:latin typeface="Helvetica Neue Light"/>
              <a:ea typeface="Helvetica Neue Light"/>
              <a:cs typeface="Helvetica Neue Light"/>
              <a:sym typeface="Helvetica Neue Light"/>
            </a:endParaRPr>
          </a:p>
        </p:txBody>
      </p:sp>
      <p:sp>
        <p:nvSpPr>
          <p:cNvPr id="949" name="Google Shape;949;p72"/>
          <p:cNvSpPr txBox="1"/>
          <p:nvPr/>
        </p:nvSpPr>
        <p:spPr>
          <a:xfrm>
            <a:off x="4789875" y="3484350"/>
            <a:ext cx="1864500" cy="1016100"/>
          </a:xfrm>
          <a:prstGeom prst="rect">
            <a:avLst/>
          </a:prstGeom>
          <a:solidFill>
            <a:srgbClr val="F4EEE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latin typeface="Helvetica Neue"/>
                <a:ea typeface="Helvetica Neue"/>
                <a:cs typeface="Helvetica Neue"/>
                <a:sym typeface="Helvetica Neue"/>
              </a:rPr>
              <a:t>✓Adjacent</a:t>
            </a:r>
            <a:r>
              <a:rPr lang="en-GB" sz="1000">
                <a:latin typeface="Helvetica Neue Light"/>
                <a:ea typeface="Helvetica Neue Light"/>
                <a:cs typeface="Helvetica Neue Light"/>
                <a:sym typeface="Helvetica Neue Light"/>
              </a:rPr>
              <a:t> (e.g. Sam Harris) – </a:t>
            </a:r>
            <a:r>
              <a:rPr lang="en-GB" sz="1000">
                <a:solidFill>
                  <a:schemeClr val="dk1"/>
                </a:solidFill>
                <a:latin typeface="Helvetica Neue Light"/>
                <a:ea typeface="Helvetica Neue Light"/>
                <a:cs typeface="Helvetica Neue Light"/>
                <a:sym typeface="Helvetica Neue Light"/>
              </a:rPr>
              <a:t>S</a:t>
            </a:r>
            <a:r>
              <a:rPr lang="en-GB" sz="1000">
                <a:solidFill>
                  <a:schemeClr val="dk1"/>
                </a:solidFill>
                <a:latin typeface="Helvetica Neue Light"/>
                <a:ea typeface="Helvetica Neue Light"/>
                <a:cs typeface="Helvetica Neue Light"/>
                <a:sym typeface="Helvetica Neue Light"/>
              </a:rPr>
              <a:t>how “adjacent perspectives” for search results  </a:t>
            </a:r>
            <a:endParaRPr sz="1000">
              <a:latin typeface="Helvetica Neue Light"/>
              <a:ea typeface="Helvetica Neue Light"/>
              <a:cs typeface="Helvetica Neue Light"/>
              <a:sym typeface="Helvetica Neue Light"/>
            </a:endParaRPr>
          </a:p>
        </p:txBody>
      </p:sp>
      <p:pic>
        <p:nvPicPr>
          <p:cNvPr id="950" name="Google Shape;950;p72"/>
          <p:cNvPicPr preferRelativeResize="0"/>
          <p:nvPr/>
        </p:nvPicPr>
        <p:blipFill rotWithShape="1">
          <a:blip r:embed="rId3">
            <a:alphaModFix/>
          </a:blip>
          <a:srcRect b="16029" l="6947" r="6956" t="0"/>
          <a:stretch/>
        </p:blipFill>
        <p:spPr>
          <a:xfrm>
            <a:off x="761550" y="2832450"/>
            <a:ext cx="2415675" cy="1552825"/>
          </a:xfrm>
          <a:prstGeom prst="rect">
            <a:avLst/>
          </a:prstGeom>
          <a:noFill/>
          <a:ln>
            <a:noFill/>
          </a:ln>
        </p:spPr>
      </p:pic>
      <p:pic>
        <p:nvPicPr>
          <p:cNvPr id="951" name="Google Shape;951;p72"/>
          <p:cNvPicPr preferRelativeResize="0"/>
          <p:nvPr/>
        </p:nvPicPr>
        <p:blipFill rotWithShape="1">
          <a:blip r:embed="rId4">
            <a:alphaModFix/>
          </a:blip>
          <a:srcRect b="6262" l="0" r="0" t="8645"/>
          <a:stretch/>
        </p:blipFill>
        <p:spPr>
          <a:xfrm>
            <a:off x="3343225" y="2655513"/>
            <a:ext cx="1395300" cy="823925"/>
          </a:xfrm>
          <a:prstGeom prst="rect">
            <a:avLst/>
          </a:prstGeom>
          <a:noFill/>
          <a:ln>
            <a:noFill/>
          </a:ln>
        </p:spPr>
      </p:pic>
      <p:cxnSp>
        <p:nvCxnSpPr>
          <p:cNvPr id="952" name="Google Shape;952;p72"/>
          <p:cNvCxnSpPr>
            <a:stCxn id="951" idx="1"/>
            <a:endCxn id="951" idx="1"/>
          </p:cNvCxnSpPr>
          <p:nvPr/>
        </p:nvCxnSpPr>
        <p:spPr>
          <a:xfrm>
            <a:off x="3343225" y="3067475"/>
            <a:ext cx="0" cy="0"/>
          </a:xfrm>
          <a:prstGeom prst="straightConnector1">
            <a:avLst/>
          </a:prstGeom>
          <a:noFill/>
          <a:ln cap="flat" cmpd="sng" w="9525">
            <a:solidFill>
              <a:schemeClr val="dk2"/>
            </a:solidFill>
            <a:prstDash val="solid"/>
            <a:round/>
            <a:headEnd len="med" w="med" type="none"/>
            <a:tailEnd len="med" w="med" type="triangle"/>
          </a:ln>
        </p:spPr>
      </p:cxnSp>
      <p:cxnSp>
        <p:nvCxnSpPr>
          <p:cNvPr id="953" name="Google Shape;953;p72"/>
          <p:cNvCxnSpPr/>
          <p:nvPr/>
        </p:nvCxnSpPr>
        <p:spPr>
          <a:xfrm>
            <a:off x="2991075" y="3067488"/>
            <a:ext cx="311700" cy="0"/>
          </a:xfrm>
          <a:prstGeom prst="straightConnector1">
            <a:avLst/>
          </a:prstGeom>
          <a:noFill/>
          <a:ln cap="flat" cmpd="sng" w="9525">
            <a:solidFill>
              <a:srgbClr val="980000"/>
            </a:solidFill>
            <a:prstDash val="solid"/>
            <a:round/>
            <a:headEnd len="med" w="med" type="none"/>
            <a:tailEnd len="med" w="med" type="triangle"/>
          </a:ln>
        </p:spPr>
      </p:cxnSp>
      <p:cxnSp>
        <p:nvCxnSpPr>
          <p:cNvPr id="954" name="Google Shape;954;p72"/>
          <p:cNvCxnSpPr/>
          <p:nvPr/>
        </p:nvCxnSpPr>
        <p:spPr>
          <a:xfrm>
            <a:off x="2991075" y="4025638"/>
            <a:ext cx="311700" cy="0"/>
          </a:xfrm>
          <a:prstGeom prst="straightConnector1">
            <a:avLst/>
          </a:prstGeom>
          <a:noFill/>
          <a:ln cap="flat" cmpd="sng" w="9525">
            <a:solidFill>
              <a:srgbClr val="980000"/>
            </a:solidFill>
            <a:prstDash val="solid"/>
            <a:round/>
            <a:headEnd len="med" w="med" type="none"/>
            <a:tailEnd len="med" w="med" type="triangle"/>
          </a:ln>
        </p:spPr>
      </p:cxnSp>
      <p:pic>
        <p:nvPicPr>
          <p:cNvPr id="955" name="Google Shape;955;p72"/>
          <p:cNvPicPr preferRelativeResize="0"/>
          <p:nvPr/>
        </p:nvPicPr>
        <p:blipFill>
          <a:blip r:embed="rId5">
            <a:alphaModFix/>
          </a:blip>
          <a:stretch>
            <a:fillRect/>
          </a:stretch>
        </p:blipFill>
        <p:spPr>
          <a:xfrm>
            <a:off x="3318675" y="3560550"/>
            <a:ext cx="1395300" cy="930200"/>
          </a:xfrm>
          <a:prstGeom prst="rect">
            <a:avLst/>
          </a:prstGeom>
          <a:noFill/>
          <a:ln>
            <a:noFill/>
          </a:ln>
        </p:spPr>
      </p:pic>
      <p:pic>
        <p:nvPicPr>
          <p:cNvPr id="956" name="Google Shape;956;p72"/>
          <p:cNvPicPr preferRelativeResize="0"/>
          <p:nvPr/>
        </p:nvPicPr>
        <p:blipFill>
          <a:blip r:embed="rId6">
            <a:alphaModFix/>
          </a:blip>
          <a:stretch>
            <a:fillRect/>
          </a:stretch>
        </p:blipFill>
        <p:spPr>
          <a:xfrm>
            <a:off x="6903325" y="2483309"/>
            <a:ext cx="1864499" cy="12563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73"/>
          <p:cNvSpPr txBox="1"/>
          <p:nvPr/>
        </p:nvSpPr>
        <p:spPr>
          <a:xfrm>
            <a:off x="761550" y="765750"/>
            <a:ext cx="2523000" cy="707400"/>
          </a:xfrm>
          <a:prstGeom prst="rect">
            <a:avLst/>
          </a:prstGeom>
          <a:solidFill>
            <a:srgbClr val="A1441D"/>
          </a:solidFill>
          <a:ln cap="flat" cmpd="sng" w="9525">
            <a:solidFill>
              <a:srgbClr val="A1441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20000"/>
              </a:lnSpc>
              <a:spcBef>
                <a:spcPts val="0"/>
              </a:spcBef>
              <a:spcAft>
                <a:spcPts val="0"/>
              </a:spcAft>
              <a:buClr>
                <a:schemeClr val="dk1"/>
              </a:buClr>
              <a:buSzPts val="1500"/>
              <a:buFont typeface="Helvetica Neue Light"/>
              <a:buNone/>
            </a:pPr>
            <a:r>
              <a:rPr b="1" lang="en-GB" sz="1500">
                <a:solidFill>
                  <a:schemeClr val="lt1"/>
                </a:solidFill>
                <a:latin typeface="Helvetica Neue"/>
                <a:ea typeface="Helvetica Neue"/>
                <a:cs typeface="Helvetica Neue"/>
                <a:sym typeface="Helvetica Neue"/>
              </a:rPr>
              <a:t>Normalize uncertainty</a:t>
            </a:r>
            <a:endParaRPr b="1" sz="600">
              <a:solidFill>
                <a:schemeClr val="lt1"/>
              </a:solidFill>
            </a:endParaRPr>
          </a:p>
        </p:txBody>
      </p:sp>
      <p:sp>
        <p:nvSpPr>
          <p:cNvPr id="962" name="Google Shape;962;p73"/>
          <p:cNvSpPr txBox="1"/>
          <p:nvPr/>
        </p:nvSpPr>
        <p:spPr>
          <a:xfrm>
            <a:off x="761550" y="2201250"/>
            <a:ext cx="7795500" cy="707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b="1" lang="en-GB" sz="1200">
                <a:solidFill>
                  <a:srgbClr val="434343"/>
                </a:solidFill>
                <a:latin typeface="Helvetica Neue"/>
                <a:ea typeface="Helvetica Neue"/>
                <a:cs typeface="Helvetica Neue"/>
                <a:sym typeface="Helvetica Neue"/>
              </a:rPr>
              <a:t>Help users feel at ease with not knowing, rather than seeing it as ignorance or an intellectual failure. </a:t>
            </a:r>
            <a:endParaRPr b="1" sz="1200">
              <a:solidFill>
                <a:srgbClr val="43434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200">
              <a:solidFill>
                <a:srgbClr val="434343"/>
              </a:solidFill>
              <a:latin typeface="Helvetica Neue"/>
              <a:ea typeface="Helvetica Neue"/>
              <a:cs typeface="Helvetica Neue"/>
              <a:sym typeface="Helvetica Neue"/>
            </a:endParaRPr>
          </a:p>
        </p:txBody>
      </p:sp>
      <p:sp>
        <p:nvSpPr>
          <p:cNvPr id="963" name="Google Shape;963;p73"/>
          <p:cNvSpPr/>
          <p:nvPr/>
        </p:nvSpPr>
        <p:spPr>
          <a:xfrm>
            <a:off x="761550" y="1908300"/>
            <a:ext cx="6339900" cy="252600"/>
          </a:xfrm>
          <a:prstGeom prst="rect">
            <a:avLst/>
          </a:prstGeom>
          <a:noFill/>
          <a:ln>
            <a:noFill/>
          </a:ln>
        </p:spPr>
        <p:txBody>
          <a:bodyPr anchorCtr="0" anchor="ctr" bIns="34275" lIns="68575" spcFirstLastPara="1" rIns="68575" wrap="square" tIns="34275">
            <a:noAutofit/>
          </a:bodyPr>
          <a:lstStyle/>
          <a:p>
            <a:pPr indent="0" lvl="0" marL="0" rtl="0" algn="l">
              <a:lnSpc>
                <a:spcPct val="120000"/>
              </a:lnSpc>
              <a:spcBef>
                <a:spcPts val="400"/>
              </a:spcBef>
              <a:spcAft>
                <a:spcPts val="0"/>
              </a:spcAft>
              <a:buClr>
                <a:schemeClr val="dk1"/>
              </a:buClr>
              <a:buSzPts val="1100"/>
              <a:buFont typeface="Arial"/>
              <a:buNone/>
            </a:pPr>
            <a:r>
              <a:rPr lang="en-GB" sz="1000">
                <a:solidFill>
                  <a:srgbClr val="434343"/>
                </a:solidFill>
                <a:latin typeface="Helvetica Neue"/>
                <a:ea typeface="Helvetica Neue"/>
                <a:cs typeface="Helvetica Neue"/>
                <a:sym typeface="Helvetica Neue"/>
              </a:rPr>
              <a:t>Solution suggestions</a:t>
            </a:r>
            <a:endParaRPr sz="1000">
              <a:solidFill>
                <a:srgbClr val="434343"/>
              </a:solidFill>
              <a:latin typeface="Helvetica Neue"/>
              <a:ea typeface="Helvetica Neue"/>
              <a:cs typeface="Helvetica Neue"/>
              <a:sym typeface="Helvetica Neue"/>
            </a:endParaRPr>
          </a:p>
        </p:txBody>
      </p:sp>
      <p:sp>
        <p:nvSpPr>
          <p:cNvPr id="964" name="Google Shape;964;p73"/>
          <p:cNvSpPr txBox="1"/>
          <p:nvPr/>
        </p:nvSpPr>
        <p:spPr>
          <a:xfrm>
            <a:off x="3284400" y="765750"/>
            <a:ext cx="5272500" cy="707400"/>
          </a:xfrm>
          <a:prstGeom prst="rect">
            <a:avLst/>
          </a:prstGeom>
          <a:noFill/>
          <a:ln cap="flat" cmpd="sng" w="9525">
            <a:solidFill>
              <a:srgbClr val="A1441D"/>
            </a:solidFill>
            <a:prstDash val="solid"/>
            <a:round/>
            <a:headEnd len="sm" w="sm" type="none"/>
            <a:tailEnd len="sm" w="sm" type="none"/>
          </a:ln>
        </p:spPr>
        <p:txBody>
          <a:bodyPr anchorCtr="0" anchor="ctr" bIns="34275" lIns="68575" spcFirstLastPara="1" rIns="68575" wrap="square" tIns="34275">
            <a:noAutofit/>
          </a:bodyPr>
          <a:lstStyle/>
          <a:p>
            <a:pPr indent="0" lvl="0" marL="0" rtl="0" algn="l">
              <a:lnSpc>
                <a:spcPct val="120000"/>
              </a:lnSpc>
              <a:spcBef>
                <a:spcPts val="0"/>
              </a:spcBef>
              <a:spcAft>
                <a:spcPts val="0"/>
              </a:spcAft>
              <a:buNone/>
            </a:pPr>
            <a:r>
              <a:rPr lang="en-GB" sz="1200">
                <a:solidFill>
                  <a:srgbClr val="434343"/>
                </a:solidFill>
                <a:latin typeface="Helvetica Neue Light"/>
                <a:ea typeface="Helvetica Neue Light"/>
                <a:cs typeface="Helvetica Neue Light"/>
                <a:sym typeface="Helvetica Neue Light"/>
              </a:rPr>
              <a:t>Gen Zers want to navigate their information ecosystems more confidently and </a:t>
            </a:r>
            <a:r>
              <a:rPr b="1" lang="en-GB" sz="1200">
                <a:solidFill>
                  <a:srgbClr val="434343"/>
                </a:solidFill>
                <a:latin typeface="Helvetica Neue"/>
                <a:ea typeface="Helvetica Neue"/>
                <a:cs typeface="Helvetica Neue"/>
                <a:sym typeface="Helvetica Neue"/>
              </a:rPr>
              <a:t>without worrying about failing</a:t>
            </a:r>
            <a:r>
              <a:rPr lang="en-GB" sz="1200">
                <a:solidFill>
                  <a:srgbClr val="434343"/>
                </a:solidFill>
                <a:latin typeface="Helvetica Neue Light"/>
                <a:ea typeface="Helvetica Neue Light"/>
                <a:cs typeface="Helvetica Neue Light"/>
                <a:sym typeface="Helvetica Neue Light"/>
              </a:rPr>
              <a:t> to find the answers.</a:t>
            </a:r>
            <a:endParaRPr sz="1200">
              <a:solidFill>
                <a:srgbClr val="434343"/>
              </a:solidFill>
              <a:latin typeface="Helvetica Neue Light"/>
              <a:ea typeface="Helvetica Neue Light"/>
              <a:cs typeface="Helvetica Neue Light"/>
              <a:sym typeface="Helvetica Neue Light"/>
            </a:endParaRPr>
          </a:p>
        </p:txBody>
      </p:sp>
      <p:sp>
        <p:nvSpPr>
          <p:cNvPr id="965" name="Google Shape;965;p73"/>
          <p:cNvSpPr/>
          <p:nvPr/>
        </p:nvSpPr>
        <p:spPr>
          <a:xfrm>
            <a:off x="761557" y="400050"/>
            <a:ext cx="2722200" cy="183000"/>
          </a:xfrm>
          <a:prstGeom prst="rect">
            <a:avLst/>
          </a:prstGeom>
          <a:no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None/>
            </a:pPr>
            <a:r>
              <a:rPr b="1" lang="en-GB" sz="800">
                <a:solidFill>
                  <a:srgbClr val="434343"/>
                </a:solidFill>
                <a:latin typeface="Helvetica Neue"/>
                <a:ea typeface="Helvetica Neue"/>
                <a:cs typeface="Helvetica Neue"/>
                <a:sym typeface="Helvetica Neue"/>
              </a:rPr>
              <a:t>9 | BUILDING WITH INFO SENSIBILITY </a:t>
            </a:r>
            <a:endParaRPr b="1" sz="800">
              <a:solidFill>
                <a:srgbClr val="434343"/>
              </a:solidFill>
              <a:latin typeface="Helvetica Neue"/>
              <a:ea typeface="Helvetica Neue"/>
              <a:cs typeface="Helvetica Neue"/>
              <a:sym typeface="Helvetica Neue"/>
            </a:endParaRPr>
          </a:p>
        </p:txBody>
      </p:sp>
      <p:sp>
        <p:nvSpPr>
          <p:cNvPr id="966" name="Google Shape;966;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29292"/>
                </a:solidFill>
              </a:rPr>
              <a:t>‹#›</a:t>
            </a:fld>
            <a:endParaRPr sz="900">
              <a:solidFill>
                <a:srgbClr val="929292"/>
              </a:solidFill>
            </a:endParaRPr>
          </a:p>
        </p:txBody>
      </p:sp>
      <p:pic>
        <p:nvPicPr>
          <p:cNvPr id="967" name="Google Shape;967;p73"/>
          <p:cNvPicPr preferRelativeResize="0"/>
          <p:nvPr/>
        </p:nvPicPr>
        <p:blipFill>
          <a:blip r:embed="rId3">
            <a:alphaModFix/>
          </a:blip>
          <a:stretch>
            <a:fillRect/>
          </a:stretch>
        </p:blipFill>
        <p:spPr>
          <a:xfrm>
            <a:off x="761550" y="2752924"/>
            <a:ext cx="1036925" cy="2146825"/>
          </a:xfrm>
          <a:prstGeom prst="rect">
            <a:avLst/>
          </a:prstGeom>
          <a:noFill/>
          <a:ln>
            <a:noFill/>
          </a:ln>
        </p:spPr>
      </p:pic>
      <p:pic>
        <p:nvPicPr>
          <p:cNvPr id="968" name="Google Shape;968;p73"/>
          <p:cNvPicPr preferRelativeResize="0"/>
          <p:nvPr/>
        </p:nvPicPr>
        <p:blipFill rotWithShape="1">
          <a:blip r:embed="rId4">
            <a:alphaModFix/>
          </a:blip>
          <a:srcRect b="24576" l="16334" r="16138" t="4289"/>
          <a:stretch/>
        </p:blipFill>
        <p:spPr>
          <a:xfrm>
            <a:off x="1371750" y="3197900"/>
            <a:ext cx="299624" cy="315649"/>
          </a:xfrm>
          <a:prstGeom prst="rect">
            <a:avLst/>
          </a:prstGeom>
          <a:noFill/>
          <a:ln>
            <a:noFill/>
          </a:ln>
        </p:spPr>
      </p:pic>
      <p:sp>
        <p:nvSpPr>
          <p:cNvPr id="969" name="Google Shape;969;p73"/>
          <p:cNvSpPr txBox="1"/>
          <p:nvPr/>
        </p:nvSpPr>
        <p:spPr>
          <a:xfrm>
            <a:off x="1865550" y="2949000"/>
            <a:ext cx="2125200" cy="1756800"/>
          </a:xfrm>
          <a:prstGeom prst="rect">
            <a:avLst/>
          </a:prstGeom>
          <a:solidFill>
            <a:srgbClr val="F4EEE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latin typeface="Helvetica Neue"/>
                <a:ea typeface="Helvetica Neue"/>
                <a:cs typeface="Helvetica Neue"/>
                <a:sym typeface="Helvetica Neue"/>
              </a:rPr>
              <a:t>Stupid Question bot</a:t>
            </a:r>
            <a:r>
              <a:rPr b="1" lang="en-GB" sz="1000">
                <a:latin typeface="Helvetica Neue"/>
                <a:ea typeface="Helvetica Neue"/>
                <a:cs typeface="Helvetica Neue"/>
                <a:sym typeface="Helvetica Neue"/>
              </a:rPr>
              <a:t> </a:t>
            </a:r>
            <a:br>
              <a:rPr b="1" lang="en-GB" sz="1000">
                <a:latin typeface="Helvetica Neue"/>
                <a:ea typeface="Helvetica Neue"/>
                <a:cs typeface="Helvetica Neue"/>
                <a:sym typeface="Helvetica Neue"/>
              </a:rPr>
            </a:br>
            <a:endParaRPr b="1" sz="1000">
              <a:latin typeface="Helvetica Neue"/>
              <a:ea typeface="Helvetica Neue"/>
              <a:cs typeface="Helvetica Neue"/>
              <a:sym typeface="Helvetica Neue"/>
            </a:endParaRPr>
          </a:p>
          <a:p>
            <a:pPr indent="0" lvl="0" marL="0" rtl="0" algn="l">
              <a:spcBef>
                <a:spcPts val="0"/>
              </a:spcBef>
              <a:spcAft>
                <a:spcPts val="0"/>
              </a:spcAft>
              <a:buNone/>
            </a:pPr>
            <a:r>
              <a:rPr lang="en-GB" sz="1000">
                <a:latin typeface="Helvetica Neue Light"/>
                <a:ea typeface="Helvetica Neue Light"/>
                <a:cs typeface="Helvetica Neue Light"/>
                <a:sym typeface="Helvetica Neue Light"/>
              </a:rPr>
              <a:t>An information assistant that allows Gen Z users to ask a bot rather than post on a forum because they find it embarrassing or uncomfortable.</a:t>
            </a:r>
            <a:endParaRPr sz="1000">
              <a:latin typeface="Helvetica Neue Light"/>
              <a:ea typeface="Helvetica Neue Light"/>
              <a:cs typeface="Helvetica Neue Light"/>
              <a:sym typeface="Helvetica Neue Light"/>
            </a:endParaRPr>
          </a:p>
        </p:txBody>
      </p:sp>
      <p:sp>
        <p:nvSpPr>
          <p:cNvPr id="970" name="Google Shape;970;p73"/>
          <p:cNvSpPr txBox="1"/>
          <p:nvPr/>
        </p:nvSpPr>
        <p:spPr>
          <a:xfrm>
            <a:off x="6431575" y="2949000"/>
            <a:ext cx="2125200" cy="1756800"/>
          </a:xfrm>
          <a:prstGeom prst="rect">
            <a:avLst/>
          </a:prstGeom>
          <a:solidFill>
            <a:srgbClr val="F4EE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000">
                <a:latin typeface="Helvetica Neue"/>
                <a:ea typeface="Helvetica Neue"/>
                <a:cs typeface="Helvetica Neue"/>
                <a:sym typeface="Helvetica Neue"/>
              </a:rPr>
              <a:t>Social thermometer</a:t>
            </a:r>
            <a:br>
              <a:rPr b="1" lang="en-GB" sz="1000">
                <a:latin typeface="Helvetica Neue"/>
                <a:ea typeface="Helvetica Neue"/>
                <a:cs typeface="Helvetica Neue"/>
                <a:sym typeface="Helvetica Neue"/>
              </a:rPr>
            </a:br>
            <a:endParaRPr b="1" sz="1000">
              <a:latin typeface="Helvetica Neue"/>
              <a:ea typeface="Helvetica Neue"/>
              <a:cs typeface="Helvetica Neue"/>
              <a:sym typeface="Helvetica Neue"/>
            </a:endParaRPr>
          </a:p>
          <a:p>
            <a:pPr indent="0" lvl="0" marL="0" rtl="0" algn="l">
              <a:spcBef>
                <a:spcPts val="0"/>
              </a:spcBef>
              <a:spcAft>
                <a:spcPts val="0"/>
              </a:spcAft>
              <a:buNone/>
            </a:pPr>
            <a:r>
              <a:rPr lang="en-GB" sz="1000">
                <a:latin typeface="Helvetica Neue Light"/>
                <a:ea typeface="Helvetica Neue Light"/>
                <a:cs typeface="Helvetica Neue Light"/>
                <a:sym typeface="Helvetica Neue Light"/>
              </a:rPr>
              <a:t>This prompt (Search or YouTube) would validate </a:t>
            </a:r>
            <a:r>
              <a:rPr lang="en-GB" sz="1000">
                <a:solidFill>
                  <a:schemeClr val="dk1"/>
                </a:solidFill>
                <a:latin typeface="Helvetica Neue Light"/>
                <a:ea typeface="Helvetica Neue Light"/>
                <a:cs typeface="Helvetica Neue Light"/>
                <a:sym typeface="Helvetica Neue Light"/>
              </a:rPr>
              <a:t>Gen Z </a:t>
            </a:r>
            <a:r>
              <a:rPr lang="en-GB" sz="1000">
                <a:latin typeface="Helvetica Neue Light"/>
                <a:ea typeface="Helvetica Neue Light"/>
                <a:cs typeface="Helvetica Neue Light"/>
                <a:sym typeface="Helvetica Neue Light"/>
              </a:rPr>
              <a:t>crowdsourcing strategies, and bolster their sense that getting “a feel for the debate” can be as useful as deciding what’s “true.”</a:t>
            </a:r>
            <a:endParaRPr sz="1000">
              <a:latin typeface="Helvetica Neue Light"/>
              <a:ea typeface="Helvetica Neue Light"/>
              <a:cs typeface="Helvetica Neue Light"/>
              <a:sym typeface="Helvetica Neue Light"/>
            </a:endParaRPr>
          </a:p>
        </p:txBody>
      </p:sp>
      <p:pic>
        <p:nvPicPr>
          <p:cNvPr id="971" name="Google Shape;971;p73"/>
          <p:cNvPicPr preferRelativeResize="0"/>
          <p:nvPr/>
        </p:nvPicPr>
        <p:blipFill>
          <a:blip r:embed="rId5">
            <a:alphaModFix/>
          </a:blip>
          <a:stretch>
            <a:fillRect/>
          </a:stretch>
        </p:blipFill>
        <p:spPr>
          <a:xfrm>
            <a:off x="4319994" y="2949000"/>
            <a:ext cx="1967106" cy="17567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74"/>
          <p:cNvSpPr txBox="1"/>
          <p:nvPr/>
        </p:nvSpPr>
        <p:spPr>
          <a:xfrm>
            <a:off x="761550" y="765750"/>
            <a:ext cx="2523000" cy="707400"/>
          </a:xfrm>
          <a:prstGeom prst="rect">
            <a:avLst/>
          </a:prstGeom>
          <a:solidFill>
            <a:srgbClr val="A1441D"/>
          </a:solidFill>
          <a:ln cap="flat" cmpd="sng" w="9525">
            <a:solidFill>
              <a:srgbClr val="A1441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20000"/>
              </a:lnSpc>
              <a:spcBef>
                <a:spcPts val="0"/>
              </a:spcBef>
              <a:spcAft>
                <a:spcPts val="0"/>
              </a:spcAft>
              <a:buClr>
                <a:schemeClr val="dk1"/>
              </a:buClr>
              <a:buSzPts val="1500"/>
              <a:buFont typeface="Helvetica Neue Light"/>
              <a:buNone/>
            </a:pPr>
            <a:r>
              <a:rPr b="1" lang="en-GB" sz="1500">
                <a:solidFill>
                  <a:schemeClr val="lt1"/>
                </a:solidFill>
                <a:latin typeface="Helvetica Neue"/>
                <a:ea typeface="Helvetica Neue"/>
                <a:cs typeface="Helvetica Neue"/>
                <a:sym typeface="Helvetica Neue"/>
              </a:rPr>
              <a:t>Rebrand information literacy</a:t>
            </a:r>
            <a:endParaRPr b="1" sz="600">
              <a:solidFill>
                <a:schemeClr val="lt1"/>
              </a:solidFill>
            </a:endParaRPr>
          </a:p>
        </p:txBody>
      </p:sp>
      <p:sp>
        <p:nvSpPr>
          <p:cNvPr id="977" name="Google Shape;977;p74"/>
          <p:cNvSpPr txBox="1"/>
          <p:nvPr/>
        </p:nvSpPr>
        <p:spPr>
          <a:xfrm>
            <a:off x="761550" y="2201250"/>
            <a:ext cx="7795200" cy="707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b="1" lang="en-GB" sz="1200">
                <a:solidFill>
                  <a:srgbClr val="434343"/>
                </a:solidFill>
                <a:latin typeface="Helvetica Neue"/>
                <a:ea typeface="Helvetica Neue"/>
                <a:cs typeface="Helvetica Neue"/>
                <a:sym typeface="Helvetica Neue"/>
              </a:rPr>
              <a:t>Browser extensions that allow users to collaborate casually and socially when searching for information.</a:t>
            </a:r>
            <a:endParaRPr b="1" sz="1200">
              <a:solidFill>
                <a:srgbClr val="43434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200">
              <a:solidFill>
                <a:srgbClr val="434343"/>
              </a:solidFill>
              <a:latin typeface="Helvetica Neue"/>
              <a:ea typeface="Helvetica Neue"/>
              <a:cs typeface="Helvetica Neue"/>
              <a:sym typeface="Helvetica Neue"/>
            </a:endParaRPr>
          </a:p>
        </p:txBody>
      </p:sp>
      <p:sp>
        <p:nvSpPr>
          <p:cNvPr id="978" name="Google Shape;978;p74"/>
          <p:cNvSpPr/>
          <p:nvPr/>
        </p:nvSpPr>
        <p:spPr>
          <a:xfrm>
            <a:off x="761550" y="1908300"/>
            <a:ext cx="2971800" cy="252600"/>
          </a:xfrm>
          <a:prstGeom prst="rect">
            <a:avLst/>
          </a:prstGeom>
          <a:noFill/>
          <a:ln>
            <a:noFill/>
          </a:ln>
        </p:spPr>
        <p:txBody>
          <a:bodyPr anchorCtr="0" anchor="ctr" bIns="34275" lIns="68575" spcFirstLastPara="1" rIns="68575" wrap="square" tIns="34275">
            <a:noAutofit/>
          </a:bodyPr>
          <a:lstStyle/>
          <a:p>
            <a:pPr indent="0" lvl="0" marL="0" rtl="0" algn="l">
              <a:lnSpc>
                <a:spcPct val="120000"/>
              </a:lnSpc>
              <a:spcBef>
                <a:spcPts val="400"/>
              </a:spcBef>
              <a:spcAft>
                <a:spcPts val="0"/>
              </a:spcAft>
              <a:buClr>
                <a:schemeClr val="dk1"/>
              </a:buClr>
              <a:buSzPts val="1100"/>
              <a:buFont typeface="Arial"/>
              <a:buNone/>
            </a:pPr>
            <a:r>
              <a:rPr lang="en-GB" sz="1000">
                <a:solidFill>
                  <a:srgbClr val="434343"/>
                </a:solidFill>
                <a:latin typeface="Helvetica Neue"/>
                <a:ea typeface="Helvetica Neue"/>
                <a:cs typeface="Helvetica Neue"/>
                <a:sym typeface="Helvetica Neue"/>
              </a:rPr>
              <a:t>Solution suggestions</a:t>
            </a:r>
            <a:endParaRPr sz="1000">
              <a:solidFill>
                <a:srgbClr val="434343"/>
              </a:solidFill>
              <a:latin typeface="Helvetica Neue"/>
              <a:ea typeface="Helvetica Neue"/>
              <a:cs typeface="Helvetica Neue"/>
              <a:sym typeface="Helvetica Neue"/>
            </a:endParaRPr>
          </a:p>
        </p:txBody>
      </p:sp>
      <p:sp>
        <p:nvSpPr>
          <p:cNvPr id="979" name="Google Shape;979;p74"/>
          <p:cNvSpPr txBox="1"/>
          <p:nvPr/>
        </p:nvSpPr>
        <p:spPr>
          <a:xfrm>
            <a:off x="3284400" y="765750"/>
            <a:ext cx="5272500" cy="707400"/>
          </a:xfrm>
          <a:prstGeom prst="rect">
            <a:avLst/>
          </a:prstGeom>
          <a:noFill/>
          <a:ln cap="flat" cmpd="sng" w="9525">
            <a:solidFill>
              <a:srgbClr val="A1441D"/>
            </a:solidFill>
            <a:prstDash val="solid"/>
            <a:round/>
            <a:headEnd len="sm" w="sm" type="none"/>
            <a:tailEnd len="sm" w="sm" type="none"/>
          </a:ln>
        </p:spPr>
        <p:txBody>
          <a:bodyPr anchorCtr="0" anchor="ctr" bIns="34275" lIns="68575" spcFirstLastPara="1" rIns="68575" wrap="square" tIns="34275">
            <a:noAutofit/>
          </a:bodyPr>
          <a:lstStyle/>
          <a:p>
            <a:pPr indent="0" lvl="0" marL="0" rtl="0" algn="l">
              <a:lnSpc>
                <a:spcPct val="120000"/>
              </a:lnSpc>
              <a:spcBef>
                <a:spcPts val="0"/>
              </a:spcBef>
              <a:spcAft>
                <a:spcPts val="0"/>
              </a:spcAft>
              <a:buNone/>
            </a:pPr>
            <a:r>
              <a:rPr lang="en-GB" sz="1200">
                <a:solidFill>
                  <a:srgbClr val="434343"/>
                </a:solidFill>
                <a:latin typeface="Helvetica Neue Light"/>
                <a:ea typeface="Helvetica Neue Light"/>
                <a:cs typeface="Helvetica Neue Light"/>
                <a:sym typeface="Helvetica Neue Light"/>
              </a:rPr>
              <a:t>Gen Zers feel that info literacy is an</a:t>
            </a:r>
            <a:r>
              <a:rPr b="1" lang="en-GB" sz="1200">
                <a:solidFill>
                  <a:srgbClr val="434343"/>
                </a:solidFill>
                <a:latin typeface="Helvetica Neue"/>
                <a:ea typeface="Helvetica Neue"/>
                <a:cs typeface="Helvetica Neue"/>
                <a:sym typeface="Helvetica Neue"/>
              </a:rPr>
              <a:t> academic skill</a:t>
            </a:r>
            <a:r>
              <a:rPr lang="en-GB" sz="1200">
                <a:solidFill>
                  <a:srgbClr val="434343"/>
                </a:solidFill>
                <a:latin typeface="Helvetica Neue Light"/>
                <a:ea typeface="Helvetica Neue Light"/>
                <a:cs typeface="Helvetica Neue Light"/>
                <a:sym typeface="Helvetica Neue Light"/>
              </a:rPr>
              <a:t> that fails to equip them to handle today’s information ecosystem and less relevant to their everyday lives.</a:t>
            </a:r>
            <a:endParaRPr sz="1200">
              <a:solidFill>
                <a:srgbClr val="434343"/>
              </a:solidFill>
              <a:latin typeface="Helvetica Neue Light"/>
              <a:ea typeface="Helvetica Neue Light"/>
              <a:cs typeface="Helvetica Neue Light"/>
              <a:sym typeface="Helvetica Neue Light"/>
            </a:endParaRPr>
          </a:p>
        </p:txBody>
      </p:sp>
      <p:sp>
        <p:nvSpPr>
          <p:cNvPr id="980" name="Google Shape;980;p74"/>
          <p:cNvSpPr/>
          <p:nvPr/>
        </p:nvSpPr>
        <p:spPr>
          <a:xfrm>
            <a:off x="5380200" y="4166160"/>
            <a:ext cx="879000" cy="89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800">
              <a:solidFill>
                <a:schemeClr val="dk1"/>
              </a:solidFill>
              <a:latin typeface="Helvetica Neue Light"/>
              <a:ea typeface="Helvetica Neue Light"/>
              <a:cs typeface="Helvetica Neue Light"/>
              <a:sym typeface="Helvetica Neue Light"/>
            </a:endParaRPr>
          </a:p>
        </p:txBody>
      </p:sp>
      <p:sp>
        <p:nvSpPr>
          <p:cNvPr id="981" name="Google Shape;981;p74"/>
          <p:cNvSpPr/>
          <p:nvPr/>
        </p:nvSpPr>
        <p:spPr>
          <a:xfrm>
            <a:off x="761557" y="400050"/>
            <a:ext cx="2722200" cy="183000"/>
          </a:xfrm>
          <a:prstGeom prst="rect">
            <a:avLst/>
          </a:prstGeom>
          <a:no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None/>
            </a:pPr>
            <a:r>
              <a:rPr b="1" lang="en-GB" sz="800">
                <a:solidFill>
                  <a:srgbClr val="434343"/>
                </a:solidFill>
                <a:latin typeface="Helvetica Neue"/>
                <a:ea typeface="Helvetica Neue"/>
                <a:cs typeface="Helvetica Neue"/>
                <a:sym typeface="Helvetica Neue"/>
              </a:rPr>
              <a:t>9 | BUILDING WITH INFO SENSIBILITY </a:t>
            </a:r>
            <a:endParaRPr b="1" sz="800">
              <a:solidFill>
                <a:srgbClr val="434343"/>
              </a:solidFill>
              <a:latin typeface="Helvetica Neue"/>
              <a:ea typeface="Helvetica Neue"/>
              <a:cs typeface="Helvetica Neue"/>
              <a:sym typeface="Helvetica Neue"/>
            </a:endParaRPr>
          </a:p>
        </p:txBody>
      </p:sp>
      <p:sp>
        <p:nvSpPr>
          <p:cNvPr id="982" name="Google Shape;982;p7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29292"/>
                </a:solidFill>
              </a:rPr>
              <a:t>‹#›</a:t>
            </a:fld>
            <a:endParaRPr sz="900">
              <a:solidFill>
                <a:srgbClr val="929292"/>
              </a:solidFill>
            </a:endParaRPr>
          </a:p>
        </p:txBody>
      </p:sp>
      <p:pic>
        <p:nvPicPr>
          <p:cNvPr id="983" name="Google Shape;983;p74"/>
          <p:cNvPicPr preferRelativeResize="0"/>
          <p:nvPr/>
        </p:nvPicPr>
        <p:blipFill>
          <a:blip r:embed="rId3">
            <a:alphaModFix/>
          </a:blip>
          <a:stretch>
            <a:fillRect/>
          </a:stretch>
        </p:blipFill>
        <p:spPr>
          <a:xfrm>
            <a:off x="761550" y="2596049"/>
            <a:ext cx="3398676" cy="2104249"/>
          </a:xfrm>
          <a:prstGeom prst="rect">
            <a:avLst/>
          </a:prstGeom>
          <a:noFill/>
          <a:ln>
            <a:noFill/>
          </a:ln>
        </p:spPr>
      </p:pic>
      <p:sp>
        <p:nvSpPr>
          <p:cNvPr id="984" name="Google Shape;984;p74"/>
          <p:cNvSpPr/>
          <p:nvPr/>
        </p:nvSpPr>
        <p:spPr>
          <a:xfrm>
            <a:off x="5911200" y="2662650"/>
            <a:ext cx="2523000" cy="2037600"/>
          </a:xfrm>
          <a:prstGeom prst="rect">
            <a:avLst/>
          </a:prstGeom>
          <a:solidFill>
            <a:srgbClr val="F4EE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000">
                <a:solidFill>
                  <a:schemeClr val="dk1"/>
                </a:solidFill>
                <a:latin typeface="Helvetica Neue"/>
                <a:ea typeface="Helvetica Neue"/>
                <a:cs typeface="Helvetica Neue"/>
                <a:sym typeface="Helvetica Neue"/>
              </a:rPr>
              <a:t>Search Together:</a:t>
            </a:r>
            <a:r>
              <a:rPr lang="en-GB" sz="1000">
                <a:solidFill>
                  <a:schemeClr val="dk1"/>
                </a:solidFill>
                <a:latin typeface="Helvetica Neue Light"/>
                <a:ea typeface="Helvetica Neue Light"/>
                <a:cs typeface="Helvetica Neue Light"/>
                <a:sym typeface="Helvetica Neue Light"/>
              </a:rPr>
              <a:t> A Chrome extension to screenshare live searching with close friends or core communities. </a:t>
            </a:r>
            <a:endParaRPr sz="10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0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000">
                <a:solidFill>
                  <a:schemeClr val="dk1"/>
                </a:solidFill>
                <a:latin typeface="Helvetica Neue Light"/>
                <a:ea typeface="Helvetica Neue Light"/>
                <a:cs typeface="Helvetica Neue Light"/>
                <a:sym typeface="Helvetica Neue Light"/>
              </a:rPr>
              <a:t>Text chat (like Twitch) or audio chat (like Discord) to help brainstorm while evaluating information.</a:t>
            </a:r>
            <a:endParaRPr i="1" sz="1000">
              <a:solidFill>
                <a:schemeClr val="dk1"/>
              </a:solidFill>
              <a:latin typeface="Helvetica Neue Light"/>
              <a:ea typeface="Helvetica Neue Light"/>
              <a:cs typeface="Helvetica Neue Light"/>
              <a:sym typeface="Helvetica Neue Light"/>
            </a:endParaRPr>
          </a:p>
        </p:txBody>
      </p:sp>
      <p:sp>
        <p:nvSpPr>
          <p:cNvPr id="985" name="Google Shape;985;p74"/>
          <p:cNvSpPr/>
          <p:nvPr/>
        </p:nvSpPr>
        <p:spPr>
          <a:xfrm>
            <a:off x="3978500" y="2596050"/>
            <a:ext cx="1703100" cy="16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Helvetica Neue Light"/>
                <a:ea typeface="Helvetica Neue Light"/>
                <a:cs typeface="Helvetica Neue Light"/>
                <a:sym typeface="Helvetica Neue Light"/>
              </a:rPr>
              <a:t>Popular platforms like Twitch and Teleparty allow users to </a:t>
            </a:r>
            <a:r>
              <a:rPr b="1" lang="en-GB" sz="1200">
                <a:solidFill>
                  <a:schemeClr val="dk1"/>
                </a:solidFill>
                <a:latin typeface="Helvetica Neue"/>
                <a:ea typeface="Helvetica Neue"/>
                <a:cs typeface="Helvetica Neue"/>
                <a:sym typeface="Helvetica Neue"/>
              </a:rPr>
              <a:t>share online activities</a:t>
            </a:r>
            <a:r>
              <a:rPr lang="en-GB" sz="1200">
                <a:solidFill>
                  <a:schemeClr val="dk1"/>
                </a:solidFill>
                <a:latin typeface="Helvetica Neue Light"/>
                <a:ea typeface="Helvetica Neue Light"/>
                <a:cs typeface="Helvetica Neue Light"/>
                <a:sym typeface="Helvetica Neue Light"/>
              </a:rPr>
              <a:t> like gaming or watching movies using a basic chat + screenshare interface. </a:t>
            </a:r>
            <a:endParaRPr sz="12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75"/>
          <p:cNvSpPr txBox="1"/>
          <p:nvPr/>
        </p:nvSpPr>
        <p:spPr>
          <a:xfrm>
            <a:off x="761550" y="765750"/>
            <a:ext cx="2523000" cy="707400"/>
          </a:xfrm>
          <a:prstGeom prst="rect">
            <a:avLst/>
          </a:prstGeom>
          <a:solidFill>
            <a:srgbClr val="A1441D"/>
          </a:solidFill>
          <a:ln cap="flat" cmpd="sng" w="9525">
            <a:solidFill>
              <a:srgbClr val="A1441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20000"/>
              </a:lnSpc>
              <a:spcBef>
                <a:spcPts val="0"/>
              </a:spcBef>
              <a:spcAft>
                <a:spcPts val="0"/>
              </a:spcAft>
              <a:buClr>
                <a:schemeClr val="dk1"/>
              </a:buClr>
              <a:buSzPts val="1500"/>
              <a:buFont typeface="Helvetica Neue Light"/>
              <a:buNone/>
            </a:pPr>
            <a:r>
              <a:rPr b="1" lang="en-GB" sz="1500">
                <a:solidFill>
                  <a:schemeClr val="lt1"/>
                </a:solidFill>
                <a:latin typeface="Helvetica Neue"/>
                <a:ea typeface="Helvetica Neue"/>
                <a:cs typeface="Helvetica Neue"/>
                <a:sym typeface="Helvetica Neue"/>
              </a:rPr>
              <a:t>Increase </a:t>
            </a:r>
            <a:br>
              <a:rPr b="1" lang="en-GB" sz="1500">
                <a:solidFill>
                  <a:schemeClr val="lt1"/>
                </a:solidFill>
                <a:latin typeface="Helvetica Neue"/>
                <a:ea typeface="Helvetica Neue"/>
                <a:cs typeface="Helvetica Neue"/>
                <a:sym typeface="Helvetica Neue"/>
              </a:rPr>
            </a:br>
            <a:r>
              <a:rPr b="1" lang="en-GB" sz="1500">
                <a:solidFill>
                  <a:schemeClr val="lt1"/>
                </a:solidFill>
                <a:latin typeface="Helvetica Neue"/>
                <a:ea typeface="Helvetica Neue"/>
                <a:cs typeface="Helvetica Neue"/>
                <a:sym typeface="Helvetica Neue"/>
              </a:rPr>
              <a:t>transparency</a:t>
            </a:r>
            <a:endParaRPr b="1" sz="600">
              <a:solidFill>
                <a:schemeClr val="lt1"/>
              </a:solidFill>
            </a:endParaRPr>
          </a:p>
        </p:txBody>
      </p:sp>
      <p:sp>
        <p:nvSpPr>
          <p:cNvPr id="991" name="Google Shape;991;p75"/>
          <p:cNvSpPr txBox="1"/>
          <p:nvPr/>
        </p:nvSpPr>
        <p:spPr>
          <a:xfrm>
            <a:off x="761550" y="2201250"/>
            <a:ext cx="8023500" cy="7074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1000"/>
              </a:spcAft>
              <a:buNone/>
            </a:pPr>
            <a:r>
              <a:rPr b="1" lang="en-GB" sz="1200">
                <a:solidFill>
                  <a:srgbClr val="434343"/>
                </a:solidFill>
                <a:latin typeface="Helvetica Neue"/>
                <a:ea typeface="Helvetica Neue"/>
                <a:cs typeface="Helvetica Neue"/>
                <a:sym typeface="Helvetica Neue"/>
              </a:rPr>
              <a:t>Helping </a:t>
            </a:r>
            <a:r>
              <a:rPr b="1" lang="en-GB" sz="1200">
                <a:solidFill>
                  <a:srgbClr val="434343"/>
                </a:solidFill>
                <a:latin typeface="Helvetica Neue"/>
                <a:ea typeface="Helvetica Neue"/>
                <a:cs typeface="Helvetica Neue"/>
                <a:sym typeface="Helvetica Neue"/>
              </a:rPr>
              <a:t>users differentiate between monetized content vs. non-monetized content to understand the funding sources and financial incentives behind content. Also, reminding users that bots leave comments.</a:t>
            </a:r>
            <a:endParaRPr b="1" sz="1200">
              <a:solidFill>
                <a:srgbClr val="434343"/>
              </a:solidFill>
              <a:latin typeface="Helvetica Neue"/>
              <a:ea typeface="Helvetica Neue"/>
              <a:cs typeface="Helvetica Neue"/>
              <a:sym typeface="Helvetica Neue"/>
            </a:endParaRPr>
          </a:p>
        </p:txBody>
      </p:sp>
      <p:sp>
        <p:nvSpPr>
          <p:cNvPr id="992" name="Google Shape;992;p75"/>
          <p:cNvSpPr/>
          <p:nvPr/>
        </p:nvSpPr>
        <p:spPr>
          <a:xfrm>
            <a:off x="761550" y="1908300"/>
            <a:ext cx="6339300" cy="252600"/>
          </a:xfrm>
          <a:prstGeom prst="rect">
            <a:avLst/>
          </a:prstGeom>
          <a:noFill/>
          <a:ln>
            <a:noFill/>
          </a:ln>
        </p:spPr>
        <p:txBody>
          <a:bodyPr anchorCtr="0" anchor="ctr" bIns="34275" lIns="68575" spcFirstLastPara="1" rIns="68575" wrap="square" tIns="34275">
            <a:noAutofit/>
          </a:bodyPr>
          <a:lstStyle/>
          <a:p>
            <a:pPr indent="0" lvl="0" marL="0" rtl="0" algn="l">
              <a:lnSpc>
                <a:spcPct val="120000"/>
              </a:lnSpc>
              <a:spcBef>
                <a:spcPts val="400"/>
              </a:spcBef>
              <a:spcAft>
                <a:spcPts val="0"/>
              </a:spcAft>
              <a:buClr>
                <a:schemeClr val="dk1"/>
              </a:buClr>
              <a:buSzPts val="1100"/>
              <a:buFont typeface="Arial"/>
              <a:buNone/>
            </a:pPr>
            <a:r>
              <a:rPr lang="en-GB" sz="1000">
                <a:solidFill>
                  <a:srgbClr val="434343"/>
                </a:solidFill>
                <a:latin typeface="Helvetica Neue"/>
                <a:ea typeface="Helvetica Neue"/>
                <a:cs typeface="Helvetica Neue"/>
                <a:sym typeface="Helvetica Neue"/>
              </a:rPr>
              <a:t>Solution suggestions</a:t>
            </a:r>
            <a:endParaRPr sz="1000">
              <a:solidFill>
                <a:srgbClr val="434343"/>
              </a:solidFill>
              <a:latin typeface="Helvetica Neue"/>
              <a:ea typeface="Helvetica Neue"/>
              <a:cs typeface="Helvetica Neue"/>
              <a:sym typeface="Helvetica Neue"/>
            </a:endParaRPr>
          </a:p>
        </p:txBody>
      </p:sp>
      <p:sp>
        <p:nvSpPr>
          <p:cNvPr id="993" name="Google Shape;993;p75"/>
          <p:cNvSpPr txBox="1"/>
          <p:nvPr/>
        </p:nvSpPr>
        <p:spPr>
          <a:xfrm>
            <a:off x="3284400" y="765750"/>
            <a:ext cx="5272500" cy="707400"/>
          </a:xfrm>
          <a:prstGeom prst="rect">
            <a:avLst/>
          </a:prstGeom>
          <a:noFill/>
          <a:ln cap="flat" cmpd="sng" w="9525">
            <a:solidFill>
              <a:srgbClr val="A1441D"/>
            </a:solidFill>
            <a:prstDash val="solid"/>
            <a:round/>
            <a:headEnd len="sm" w="sm" type="none"/>
            <a:tailEnd len="sm" w="sm" type="none"/>
          </a:ln>
        </p:spPr>
        <p:txBody>
          <a:bodyPr anchorCtr="0" anchor="ctr" bIns="34275" lIns="68575" spcFirstLastPara="1" rIns="68575" wrap="square" tIns="34275">
            <a:noAutofit/>
          </a:bodyPr>
          <a:lstStyle/>
          <a:p>
            <a:pPr indent="0" lvl="0" marL="0" rtl="0" algn="l">
              <a:lnSpc>
                <a:spcPct val="120000"/>
              </a:lnSpc>
              <a:spcBef>
                <a:spcPts val="0"/>
              </a:spcBef>
              <a:spcAft>
                <a:spcPts val="0"/>
              </a:spcAft>
              <a:buNone/>
            </a:pPr>
            <a:r>
              <a:rPr lang="en-GB" sz="1200">
                <a:solidFill>
                  <a:srgbClr val="434343"/>
                </a:solidFill>
                <a:latin typeface="Helvetica Neue Light"/>
                <a:ea typeface="Helvetica Neue Light"/>
                <a:cs typeface="Helvetica Neue Light"/>
                <a:sym typeface="Helvetica Neue Light"/>
              </a:rPr>
              <a:t>Gen Zers want to </a:t>
            </a:r>
            <a:r>
              <a:rPr b="1" lang="en-GB" sz="1200">
                <a:solidFill>
                  <a:srgbClr val="434343"/>
                </a:solidFill>
                <a:latin typeface="Helvetica Neue"/>
                <a:ea typeface="Helvetica Neue"/>
                <a:cs typeface="Helvetica Neue"/>
                <a:sym typeface="Helvetica Neue"/>
              </a:rPr>
              <a:t>understand the logic</a:t>
            </a:r>
            <a:r>
              <a:rPr lang="en-GB" sz="1200">
                <a:solidFill>
                  <a:srgbClr val="434343"/>
                </a:solidFill>
                <a:latin typeface="Helvetica Neue Light"/>
                <a:ea typeface="Helvetica Neue Light"/>
                <a:cs typeface="Helvetica Neue Light"/>
                <a:sym typeface="Helvetica Neue Light"/>
              </a:rPr>
              <a:t> of the platforms and monetized content they interact with.</a:t>
            </a:r>
            <a:endParaRPr sz="1200">
              <a:solidFill>
                <a:srgbClr val="434343"/>
              </a:solidFill>
              <a:latin typeface="Helvetica Neue Light"/>
              <a:ea typeface="Helvetica Neue Light"/>
              <a:cs typeface="Helvetica Neue Light"/>
              <a:sym typeface="Helvetica Neue Light"/>
            </a:endParaRPr>
          </a:p>
        </p:txBody>
      </p:sp>
      <p:sp>
        <p:nvSpPr>
          <p:cNvPr id="994" name="Google Shape;994;p75"/>
          <p:cNvSpPr/>
          <p:nvPr/>
        </p:nvSpPr>
        <p:spPr>
          <a:xfrm>
            <a:off x="761557" y="400050"/>
            <a:ext cx="2722200" cy="183000"/>
          </a:xfrm>
          <a:prstGeom prst="rect">
            <a:avLst/>
          </a:prstGeom>
          <a:no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None/>
            </a:pPr>
            <a:r>
              <a:rPr b="1" lang="en-GB" sz="800">
                <a:solidFill>
                  <a:srgbClr val="434343"/>
                </a:solidFill>
                <a:latin typeface="Helvetica Neue"/>
                <a:ea typeface="Helvetica Neue"/>
                <a:cs typeface="Helvetica Neue"/>
                <a:sym typeface="Helvetica Neue"/>
              </a:rPr>
              <a:t>9 | BUILDING WITH INFO SENSIBILITY </a:t>
            </a:r>
            <a:endParaRPr b="1" sz="800">
              <a:solidFill>
                <a:srgbClr val="434343"/>
              </a:solidFill>
              <a:latin typeface="Helvetica Neue"/>
              <a:ea typeface="Helvetica Neue"/>
              <a:cs typeface="Helvetica Neue"/>
              <a:sym typeface="Helvetica Neue"/>
            </a:endParaRPr>
          </a:p>
        </p:txBody>
      </p:sp>
      <p:sp>
        <p:nvSpPr>
          <p:cNvPr id="995" name="Google Shape;995;p7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29292"/>
                </a:solidFill>
              </a:rPr>
              <a:t>‹#›</a:t>
            </a:fld>
            <a:endParaRPr sz="900">
              <a:solidFill>
                <a:srgbClr val="929292"/>
              </a:solidFill>
            </a:endParaRPr>
          </a:p>
        </p:txBody>
      </p:sp>
      <p:sp>
        <p:nvSpPr>
          <p:cNvPr id="996" name="Google Shape;996;p75"/>
          <p:cNvSpPr/>
          <p:nvPr/>
        </p:nvSpPr>
        <p:spPr>
          <a:xfrm>
            <a:off x="3209275" y="3859050"/>
            <a:ext cx="1947600" cy="923400"/>
          </a:xfrm>
          <a:prstGeom prst="rect">
            <a:avLst/>
          </a:prstGeom>
          <a:solidFill>
            <a:srgbClr val="F4EE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000">
                <a:latin typeface="Helvetica Neue"/>
                <a:ea typeface="Helvetica Neue"/>
                <a:cs typeface="Helvetica Neue"/>
                <a:sym typeface="Helvetica Neue"/>
              </a:rPr>
              <a:t>Chrome extension</a:t>
            </a:r>
            <a:r>
              <a:rPr lang="en-GB" sz="1000">
                <a:latin typeface="Helvetica Neue Light"/>
                <a:ea typeface="Helvetica Neue Light"/>
                <a:cs typeface="Helvetica Neue Light"/>
                <a:sym typeface="Helvetica Neue Light"/>
              </a:rPr>
              <a:t> that identifies paid content or informs users about monetization models.</a:t>
            </a:r>
            <a:endParaRPr sz="1000">
              <a:latin typeface="Helvetica Neue Light"/>
              <a:ea typeface="Helvetica Neue Light"/>
              <a:cs typeface="Helvetica Neue Light"/>
              <a:sym typeface="Helvetica Neue Light"/>
            </a:endParaRPr>
          </a:p>
        </p:txBody>
      </p:sp>
      <p:pic>
        <p:nvPicPr>
          <p:cNvPr id="997" name="Google Shape;997;p75"/>
          <p:cNvPicPr preferRelativeResize="0"/>
          <p:nvPr/>
        </p:nvPicPr>
        <p:blipFill>
          <a:blip r:embed="rId3">
            <a:alphaModFix/>
          </a:blip>
          <a:stretch>
            <a:fillRect/>
          </a:stretch>
        </p:blipFill>
        <p:spPr>
          <a:xfrm>
            <a:off x="761550" y="2949000"/>
            <a:ext cx="2188724" cy="820775"/>
          </a:xfrm>
          <a:prstGeom prst="rect">
            <a:avLst/>
          </a:prstGeom>
          <a:noFill/>
          <a:ln cap="flat" cmpd="sng" w="38100">
            <a:solidFill>
              <a:srgbClr val="FF0000"/>
            </a:solidFill>
            <a:prstDash val="solid"/>
            <a:round/>
            <a:headEnd len="sm" w="sm" type="none"/>
            <a:tailEnd len="sm" w="sm" type="none"/>
          </a:ln>
        </p:spPr>
      </p:pic>
      <p:pic>
        <p:nvPicPr>
          <p:cNvPr id="998" name="Google Shape;998;p75"/>
          <p:cNvPicPr preferRelativeResize="0"/>
          <p:nvPr/>
        </p:nvPicPr>
        <p:blipFill>
          <a:blip r:embed="rId4">
            <a:alphaModFix/>
          </a:blip>
          <a:stretch>
            <a:fillRect/>
          </a:stretch>
        </p:blipFill>
        <p:spPr>
          <a:xfrm>
            <a:off x="5429112" y="2908650"/>
            <a:ext cx="1622925" cy="1871776"/>
          </a:xfrm>
          <a:prstGeom prst="rect">
            <a:avLst/>
          </a:prstGeom>
          <a:noFill/>
          <a:ln>
            <a:noFill/>
          </a:ln>
        </p:spPr>
      </p:pic>
      <p:sp>
        <p:nvSpPr>
          <p:cNvPr id="999" name="Google Shape;999;p75"/>
          <p:cNvSpPr txBox="1"/>
          <p:nvPr/>
        </p:nvSpPr>
        <p:spPr>
          <a:xfrm>
            <a:off x="675263" y="3886325"/>
            <a:ext cx="2361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Red Flag: </a:t>
            </a:r>
            <a:r>
              <a:rPr lang="en-GB" sz="1200">
                <a:latin typeface="Helvetica Neue Light"/>
                <a:ea typeface="Helvetica Neue Light"/>
                <a:cs typeface="Helvetica Neue Light"/>
                <a:sym typeface="Helvetica Neue Light"/>
              </a:rPr>
              <a:t>This kind of message alarmed users because any mention of money made is suspect. Profit = Biased</a:t>
            </a:r>
            <a:endParaRPr sz="1200">
              <a:latin typeface="Helvetica Neue Light"/>
              <a:ea typeface="Helvetica Neue Light"/>
              <a:cs typeface="Helvetica Neue Light"/>
              <a:sym typeface="Helvetica Neue Light"/>
            </a:endParaRPr>
          </a:p>
        </p:txBody>
      </p:sp>
      <p:cxnSp>
        <p:nvCxnSpPr>
          <p:cNvPr id="1000" name="Google Shape;1000;p75"/>
          <p:cNvCxnSpPr>
            <a:stCxn id="997" idx="3"/>
          </p:cNvCxnSpPr>
          <p:nvPr/>
        </p:nvCxnSpPr>
        <p:spPr>
          <a:xfrm>
            <a:off x="2950274" y="3359387"/>
            <a:ext cx="223500" cy="0"/>
          </a:xfrm>
          <a:prstGeom prst="straightConnector1">
            <a:avLst/>
          </a:prstGeom>
          <a:noFill/>
          <a:ln cap="flat" cmpd="sng" w="9525">
            <a:solidFill>
              <a:schemeClr val="dk2"/>
            </a:solidFill>
            <a:prstDash val="solid"/>
            <a:round/>
            <a:headEnd len="med" w="med" type="none"/>
            <a:tailEnd len="med" w="med" type="triangle"/>
          </a:ln>
        </p:spPr>
      </p:cxnSp>
      <p:sp>
        <p:nvSpPr>
          <p:cNvPr id="1001" name="Google Shape;1001;p75"/>
          <p:cNvSpPr/>
          <p:nvPr/>
        </p:nvSpPr>
        <p:spPr>
          <a:xfrm>
            <a:off x="3209275" y="2908650"/>
            <a:ext cx="1947600" cy="897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Ext. that explains: This is how Vox makes $ and why they are asking for $</a:t>
            </a:r>
            <a:endParaRPr sz="1200">
              <a:latin typeface="Helvetica Neue Light"/>
              <a:ea typeface="Helvetica Neue Light"/>
              <a:cs typeface="Helvetica Neue Light"/>
              <a:sym typeface="Helvetica Neue Light"/>
            </a:endParaRPr>
          </a:p>
        </p:txBody>
      </p:sp>
      <p:sp>
        <p:nvSpPr>
          <p:cNvPr id="1002" name="Google Shape;1002;p75"/>
          <p:cNvSpPr/>
          <p:nvPr/>
        </p:nvSpPr>
        <p:spPr>
          <a:xfrm>
            <a:off x="7196400" y="2908725"/>
            <a:ext cx="1623000" cy="1871700"/>
          </a:xfrm>
          <a:prstGeom prst="rect">
            <a:avLst/>
          </a:prstGeom>
          <a:solidFill>
            <a:srgbClr val="F4EE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000">
                <a:latin typeface="Helvetica Neue"/>
                <a:ea typeface="Helvetica Neue"/>
                <a:cs typeface="Helvetica Neue"/>
                <a:sym typeface="Helvetica Neue"/>
              </a:rPr>
              <a:t>Reminder</a:t>
            </a:r>
            <a:r>
              <a:rPr lang="en-GB" sz="1000">
                <a:latin typeface="Helvetica Neue Light"/>
                <a:ea typeface="Helvetica Neue Light"/>
                <a:cs typeface="Helvetica Neue Light"/>
                <a:sym typeface="Helvetica Neue Light"/>
              </a:rPr>
              <a:t>: </a:t>
            </a:r>
            <a:r>
              <a:rPr lang="en-GB" sz="1000">
                <a:solidFill>
                  <a:schemeClr val="dk1"/>
                </a:solidFill>
                <a:latin typeface="Helvetica Neue Light"/>
                <a:ea typeface="Helvetica Neue Light"/>
                <a:cs typeface="Helvetica Neue Light"/>
                <a:sym typeface="Helvetica Neue Light"/>
              </a:rPr>
              <a:t>“Some of the comments here may be from bots.” </a:t>
            </a:r>
            <a:endParaRPr sz="1000">
              <a:latin typeface="Helvetica Neue Light"/>
              <a:ea typeface="Helvetica Neue Light"/>
              <a:cs typeface="Helvetica Neue Light"/>
              <a:sym typeface="Helvetica Neue Light"/>
            </a:endParaRPr>
          </a:p>
        </p:txBody>
      </p:sp>
      <p:sp>
        <p:nvSpPr>
          <p:cNvPr id="1003" name="Google Shape;1003;p75"/>
          <p:cNvSpPr/>
          <p:nvPr/>
        </p:nvSpPr>
        <p:spPr>
          <a:xfrm>
            <a:off x="5382746" y="3011975"/>
            <a:ext cx="1714200" cy="39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grpSp>
        <p:nvGrpSpPr>
          <p:cNvPr id="1008" name="Google Shape;1008;p76"/>
          <p:cNvGrpSpPr/>
          <p:nvPr/>
        </p:nvGrpSpPr>
        <p:grpSpPr>
          <a:xfrm>
            <a:off x="4572304" y="152400"/>
            <a:ext cx="4571864" cy="4991253"/>
            <a:chOff x="6999925" y="0"/>
            <a:chExt cx="2144100" cy="5143501"/>
          </a:xfrm>
        </p:grpSpPr>
        <p:pic>
          <p:nvPicPr>
            <p:cNvPr id="1009" name="Google Shape;1009;p76"/>
            <p:cNvPicPr preferRelativeResize="0"/>
            <p:nvPr/>
          </p:nvPicPr>
          <p:blipFill rotWithShape="1">
            <a:blip r:embed="rId3">
              <a:alphaModFix/>
            </a:blip>
            <a:srcRect b="0" l="62354" r="9862" t="0"/>
            <a:stretch/>
          </p:blipFill>
          <p:spPr>
            <a:xfrm>
              <a:off x="6999975" y="0"/>
              <a:ext cx="2144026" cy="5143501"/>
            </a:xfrm>
            <a:prstGeom prst="rect">
              <a:avLst/>
            </a:prstGeom>
            <a:noFill/>
            <a:ln>
              <a:noFill/>
            </a:ln>
          </p:spPr>
        </p:pic>
        <p:sp>
          <p:nvSpPr>
            <p:cNvPr id="1010" name="Google Shape;1010;p76"/>
            <p:cNvSpPr/>
            <p:nvPr/>
          </p:nvSpPr>
          <p:spPr>
            <a:xfrm>
              <a:off x="6999925" y="0"/>
              <a:ext cx="2144100" cy="5143500"/>
            </a:xfrm>
            <a:prstGeom prst="rect">
              <a:avLst/>
            </a:prstGeom>
            <a:solidFill>
              <a:srgbClr val="903319">
                <a:alpha val="17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1" name="Google Shape;1011;p76"/>
          <p:cNvSpPr/>
          <p:nvPr/>
        </p:nvSpPr>
        <p:spPr>
          <a:xfrm>
            <a:off x="5047350" y="784500"/>
            <a:ext cx="3621300" cy="3574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012" name="Google Shape;1012;p76"/>
          <p:cNvSpPr txBox="1"/>
          <p:nvPr/>
        </p:nvSpPr>
        <p:spPr>
          <a:xfrm>
            <a:off x="754950" y="2229750"/>
            <a:ext cx="3621300" cy="684000"/>
          </a:xfrm>
          <a:prstGeom prst="rect">
            <a:avLst/>
          </a:prstGeom>
          <a:noFill/>
          <a:ln>
            <a:noFill/>
          </a:ln>
        </p:spPr>
        <p:txBody>
          <a:bodyPr anchorCtr="0" anchor="t" bIns="34275" lIns="68575" spcFirstLastPara="1" rIns="68575" wrap="square" tIns="34275">
            <a:noAutofit/>
          </a:bodyPr>
          <a:lstStyle/>
          <a:p>
            <a:pPr indent="0" lvl="0" marL="0" rtl="0" algn="l">
              <a:lnSpc>
                <a:spcPct val="120000"/>
              </a:lnSpc>
              <a:spcBef>
                <a:spcPts val="0"/>
              </a:spcBef>
              <a:spcAft>
                <a:spcPts val="0"/>
              </a:spcAft>
              <a:buClr>
                <a:schemeClr val="dk1"/>
              </a:buClr>
              <a:buSzPts val="1100"/>
              <a:buFont typeface="Arial"/>
              <a:buNone/>
            </a:pPr>
            <a:r>
              <a:rPr lang="en-GB" sz="2400">
                <a:solidFill>
                  <a:schemeClr val="dk1"/>
                </a:solidFill>
                <a:latin typeface="Helvetica Neue Light"/>
                <a:ea typeface="Helvetica Neue Light"/>
                <a:cs typeface="Helvetica Neue Light"/>
                <a:sym typeface="Helvetica Neue Light"/>
              </a:rPr>
              <a:t>Design principles</a:t>
            </a:r>
            <a:endParaRPr sz="2400">
              <a:solidFill>
                <a:schemeClr val="dk1"/>
              </a:solidFill>
              <a:latin typeface="Helvetica Neue Light"/>
              <a:ea typeface="Helvetica Neue Light"/>
              <a:cs typeface="Helvetica Neue Light"/>
              <a:sym typeface="Helvetica Neue Light"/>
            </a:endParaRPr>
          </a:p>
        </p:txBody>
      </p:sp>
      <p:sp>
        <p:nvSpPr>
          <p:cNvPr id="1013" name="Google Shape;1013;p76"/>
          <p:cNvSpPr/>
          <p:nvPr/>
        </p:nvSpPr>
        <p:spPr>
          <a:xfrm>
            <a:off x="754956" y="1951625"/>
            <a:ext cx="1824000" cy="183000"/>
          </a:xfrm>
          <a:prstGeom prst="rect">
            <a:avLst/>
          </a:prstGeom>
          <a:solidFill>
            <a:srgbClr val="FFFFFF"/>
          </a:solid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10</a:t>
            </a:r>
            <a:r>
              <a:rPr b="1" lang="en-GB" sz="800">
                <a:solidFill>
                  <a:srgbClr val="434343"/>
                </a:solidFill>
                <a:latin typeface="Helvetica Neue"/>
                <a:ea typeface="Helvetica Neue"/>
                <a:cs typeface="Helvetica Neue"/>
                <a:sym typeface="Helvetica Neue"/>
              </a:rPr>
              <a:t> |</a:t>
            </a:r>
            <a:endParaRPr b="0" i="0" sz="800" u="none" cap="none" strike="noStrike">
              <a:solidFill>
                <a:srgbClr val="434343"/>
              </a:solidFill>
              <a:latin typeface="Arial"/>
              <a:ea typeface="Arial"/>
              <a:cs typeface="Arial"/>
              <a:sym typeface="Arial"/>
            </a:endParaRPr>
          </a:p>
        </p:txBody>
      </p:sp>
      <p:graphicFrame>
        <p:nvGraphicFramePr>
          <p:cNvPr id="1014" name="Google Shape;1014;p76"/>
          <p:cNvGraphicFramePr/>
          <p:nvPr/>
        </p:nvGraphicFramePr>
        <p:xfrm>
          <a:off x="5246150" y="1491592"/>
          <a:ext cx="3000000" cy="3000000"/>
        </p:xfrm>
        <a:graphic>
          <a:graphicData uri="http://schemas.openxmlformats.org/drawingml/2006/table">
            <a:tbl>
              <a:tblPr>
                <a:noFill/>
                <a:tableStyleId>{FD2290DF-51EA-425C-A3F6-1F638F0E8204}</a:tableStyleId>
              </a:tblPr>
              <a:tblGrid>
                <a:gridCol w="3224175"/>
              </a:tblGrid>
              <a:tr h="572725">
                <a:tc>
                  <a:txBody>
                    <a:bodyPr/>
                    <a:lstStyle/>
                    <a:p>
                      <a:pPr indent="0" lvl="0" marL="0" rtl="0" algn="l">
                        <a:spcBef>
                          <a:spcPts val="0"/>
                        </a:spcBef>
                        <a:spcAft>
                          <a:spcPts val="0"/>
                        </a:spcAft>
                        <a:buNone/>
                      </a:pPr>
                      <a:r>
                        <a:rPr lang="en-GB">
                          <a:latin typeface="Helvetica Neue Light"/>
                          <a:ea typeface="Helvetica Neue Light"/>
                          <a:cs typeface="Helvetica Neue Light"/>
                          <a:sym typeface="Helvetica Neue Light"/>
                        </a:rPr>
                        <a:t>Avoid black-boxing</a:t>
                      </a:r>
                      <a:endParaRPr>
                        <a:latin typeface="Helvetica Neue Light"/>
                        <a:ea typeface="Helvetica Neue Light"/>
                        <a:cs typeface="Helvetica Neue Light"/>
                        <a:sym typeface="Helvetica Neue Light"/>
                      </a:endParaRPr>
                    </a:p>
                  </a:txBody>
                  <a:tcPr marT="91425" marB="91425" marR="91425" marL="91425" anchor="ctr">
                    <a:lnL cap="flat" cmpd="sng" w="9525">
                      <a:solidFill>
                        <a:srgbClr val="A1441D"/>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tcPr>
                </a:tc>
              </a:tr>
              <a:tr h="594675">
                <a:tc>
                  <a:txBody>
                    <a:bodyPr/>
                    <a:lstStyle/>
                    <a:p>
                      <a:pPr indent="0" lvl="0" marL="0" rtl="0" algn="l">
                        <a:spcBef>
                          <a:spcPts val="0"/>
                        </a:spcBef>
                        <a:spcAft>
                          <a:spcPts val="0"/>
                        </a:spcAft>
                        <a:buNone/>
                      </a:pPr>
                      <a:r>
                        <a:rPr lang="en-GB">
                          <a:latin typeface="Helvetica Neue Light"/>
                          <a:ea typeface="Helvetica Neue Light"/>
                          <a:cs typeface="Helvetica Neue Light"/>
                          <a:sym typeface="Helvetica Neue Light"/>
                        </a:rPr>
                        <a:t>Make uncertainty comfortable</a:t>
                      </a:r>
                      <a:endParaRPr>
                        <a:latin typeface="Helvetica Neue Light"/>
                        <a:ea typeface="Helvetica Neue Light"/>
                        <a:cs typeface="Helvetica Neue Light"/>
                        <a:sym typeface="Helvetica Neue Light"/>
                      </a:endParaRPr>
                    </a:p>
                  </a:txBody>
                  <a:tcPr marT="91425" marB="91425" marR="91425" marL="91425" anchor="ctr">
                    <a:lnL cap="flat" cmpd="sng" w="9525">
                      <a:solidFill>
                        <a:srgbClr val="A1441D"/>
                      </a:solidFill>
                      <a:prstDash val="solid"/>
                      <a:round/>
                      <a:headEnd len="sm" w="sm" type="none"/>
                      <a:tailEnd len="sm" w="sm" type="none"/>
                    </a:lnL>
                    <a:lnR cap="flat" cmpd="sng" w="9525">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tcPr>
                </a:tc>
              </a:tr>
              <a:tr h="572725">
                <a:tc>
                  <a:txBody>
                    <a:bodyPr/>
                    <a:lstStyle/>
                    <a:p>
                      <a:pPr indent="0" lvl="0" marL="0" rtl="0" algn="l">
                        <a:spcBef>
                          <a:spcPts val="0"/>
                        </a:spcBef>
                        <a:spcAft>
                          <a:spcPts val="0"/>
                        </a:spcAft>
                        <a:buNone/>
                      </a:pPr>
                      <a:r>
                        <a:rPr lang="en-GB">
                          <a:latin typeface="Helvetica Neue Light"/>
                          <a:ea typeface="Helvetica Neue Light"/>
                          <a:cs typeface="Helvetica Neue Light"/>
                          <a:sym typeface="Helvetica Neue Light"/>
                        </a:rPr>
                        <a:t>Enable ecological thinking</a:t>
                      </a:r>
                      <a:endParaRPr>
                        <a:latin typeface="Helvetica Neue Light"/>
                        <a:ea typeface="Helvetica Neue Light"/>
                        <a:cs typeface="Helvetica Neue Light"/>
                        <a:sym typeface="Helvetica Neue Light"/>
                      </a:endParaRPr>
                    </a:p>
                  </a:txBody>
                  <a:tcPr marT="91425" marB="91425" marR="91425" marL="91425" anchor="ctr">
                    <a:lnL cap="flat" cmpd="sng" w="9525">
                      <a:solidFill>
                        <a:srgbClr val="A1441D"/>
                      </a:solidFill>
                      <a:prstDash val="solid"/>
                      <a:round/>
                      <a:headEnd len="sm" w="sm" type="none"/>
                      <a:tailEnd len="sm" w="sm" type="none"/>
                    </a:lnL>
                    <a:lnR cap="flat" cmpd="sng" w="9525">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tcPr>
                </a:tc>
              </a:tr>
              <a:tr h="572725">
                <a:tc>
                  <a:txBody>
                    <a:bodyPr/>
                    <a:lstStyle/>
                    <a:p>
                      <a:pPr indent="0" lvl="0" marL="0" rtl="0" algn="l">
                        <a:spcBef>
                          <a:spcPts val="0"/>
                        </a:spcBef>
                        <a:spcAft>
                          <a:spcPts val="0"/>
                        </a:spcAft>
                        <a:buNone/>
                      </a:pPr>
                      <a:r>
                        <a:rPr lang="en-GB">
                          <a:latin typeface="Helvetica Neue Light"/>
                          <a:ea typeface="Helvetica Neue Light"/>
                          <a:cs typeface="Helvetica Neue Light"/>
                          <a:sym typeface="Helvetica Neue Light"/>
                        </a:rPr>
                        <a:t>Make the content more accessible</a:t>
                      </a:r>
                      <a:endParaRPr>
                        <a:latin typeface="Helvetica Neue Light"/>
                        <a:ea typeface="Helvetica Neue Light"/>
                        <a:cs typeface="Helvetica Neue Light"/>
                        <a:sym typeface="Helvetica Neue Light"/>
                      </a:endParaRPr>
                    </a:p>
                  </a:txBody>
                  <a:tcPr marT="91425" marB="91425" marR="91425" marL="91425" anchor="ctr">
                    <a:lnL cap="flat" cmpd="sng" w="9525">
                      <a:solidFill>
                        <a:srgbClr val="A1441D"/>
                      </a:solidFill>
                      <a:prstDash val="solid"/>
                      <a:round/>
                      <a:headEnd len="sm" w="sm" type="none"/>
                      <a:tailEnd len="sm" w="sm" type="none"/>
                    </a:lnL>
                    <a:lnR cap="flat" cmpd="sng" w="9525">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77"/>
          <p:cNvSpPr/>
          <p:nvPr/>
        </p:nvSpPr>
        <p:spPr>
          <a:xfrm>
            <a:off x="761557" y="400050"/>
            <a:ext cx="2722200" cy="183000"/>
          </a:xfrm>
          <a:prstGeom prst="rect">
            <a:avLst/>
          </a:prstGeom>
          <a:noFill/>
          <a:ln>
            <a:noFill/>
          </a:ln>
        </p:spPr>
        <p:txBody>
          <a:bodyPr anchorCtr="0" anchor="ctr" bIns="34275" lIns="68575" spcFirstLastPara="1" rIns="68575" wrap="square" tIns="34275">
            <a:noAutofit/>
          </a:bodyPr>
          <a:lstStyle/>
          <a:p>
            <a:pPr indent="0" lvl="0" marL="0" marR="0" rtl="0" algn="l">
              <a:lnSpc>
                <a:spcPct val="112000"/>
              </a:lnSpc>
              <a:spcBef>
                <a:spcPts val="0"/>
              </a:spcBef>
              <a:spcAft>
                <a:spcPts val="0"/>
              </a:spcAft>
              <a:buNone/>
            </a:pPr>
            <a:r>
              <a:rPr b="1" lang="en-GB" sz="800">
                <a:solidFill>
                  <a:srgbClr val="434343"/>
                </a:solidFill>
                <a:latin typeface="Helvetica Neue"/>
                <a:ea typeface="Helvetica Neue"/>
                <a:cs typeface="Helvetica Neue"/>
                <a:sym typeface="Helvetica Neue"/>
              </a:rPr>
              <a:t>10 | DESIGN PRINCIPLES</a:t>
            </a:r>
            <a:endParaRPr b="1" sz="800">
              <a:solidFill>
                <a:srgbClr val="434343"/>
              </a:solidFill>
              <a:latin typeface="Helvetica Neue"/>
              <a:ea typeface="Helvetica Neue"/>
              <a:cs typeface="Helvetica Neue"/>
              <a:sym typeface="Helvetica Neue"/>
            </a:endParaRPr>
          </a:p>
        </p:txBody>
      </p:sp>
      <p:sp>
        <p:nvSpPr>
          <p:cNvPr id="1020" name="Google Shape;1020;p77"/>
          <p:cNvSpPr/>
          <p:nvPr/>
        </p:nvSpPr>
        <p:spPr>
          <a:xfrm>
            <a:off x="2691025" y="804210"/>
            <a:ext cx="1673400" cy="541500"/>
          </a:xfrm>
          <a:prstGeom prst="rect">
            <a:avLst/>
          </a:prstGeom>
          <a:solidFill>
            <a:srgbClr val="A1441D"/>
          </a:solidFill>
          <a:ln cap="flat" cmpd="sng" w="9525">
            <a:solidFill>
              <a:srgbClr val="A144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chemeClr val="lt1"/>
                </a:solidFill>
                <a:latin typeface="Helvetica Neue"/>
                <a:ea typeface="Helvetica Neue"/>
                <a:cs typeface="Helvetica Neue"/>
                <a:sym typeface="Helvetica Neue"/>
              </a:rPr>
              <a:t>Make uncertainty comfortable </a:t>
            </a:r>
            <a:endParaRPr b="1" sz="1200">
              <a:solidFill>
                <a:schemeClr val="lt1"/>
              </a:solidFill>
              <a:latin typeface="Helvetica Neue"/>
              <a:ea typeface="Helvetica Neue"/>
              <a:cs typeface="Helvetica Neue"/>
              <a:sym typeface="Helvetica Neue"/>
            </a:endParaRPr>
          </a:p>
        </p:txBody>
      </p:sp>
      <p:sp>
        <p:nvSpPr>
          <p:cNvPr id="1021" name="Google Shape;1021;p77"/>
          <p:cNvSpPr/>
          <p:nvPr/>
        </p:nvSpPr>
        <p:spPr>
          <a:xfrm>
            <a:off x="572300" y="804210"/>
            <a:ext cx="1673400" cy="541500"/>
          </a:xfrm>
          <a:prstGeom prst="rect">
            <a:avLst/>
          </a:prstGeom>
          <a:solidFill>
            <a:srgbClr val="A1441D"/>
          </a:solidFill>
          <a:ln cap="flat" cmpd="sng" w="9525">
            <a:solidFill>
              <a:srgbClr val="A144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chemeClr val="lt1"/>
                </a:solidFill>
                <a:latin typeface="Helvetica Neue"/>
                <a:ea typeface="Helvetica Neue"/>
                <a:cs typeface="Helvetica Neue"/>
                <a:sym typeface="Helvetica Neue"/>
              </a:rPr>
              <a:t>Avoid black-boxing</a:t>
            </a:r>
            <a:endParaRPr b="1" sz="1200">
              <a:solidFill>
                <a:schemeClr val="lt1"/>
              </a:solidFill>
              <a:latin typeface="Helvetica Neue"/>
              <a:ea typeface="Helvetica Neue"/>
              <a:cs typeface="Helvetica Neue"/>
              <a:sym typeface="Helvetica Neue"/>
            </a:endParaRPr>
          </a:p>
        </p:txBody>
      </p:sp>
      <p:sp>
        <p:nvSpPr>
          <p:cNvPr id="1022" name="Google Shape;1022;p77"/>
          <p:cNvSpPr/>
          <p:nvPr/>
        </p:nvSpPr>
        <p:spPr>
          <a:xfrm>
            <a:off x="4779525" y="804210"/>
            <a:ext cx="1673400" cy="541500"/>
          </a:xfrm>
          <a:prstGeom prst="rect">
            <a:avLst/>
          </a:prstGeom>
          <a:solidFill>
            <a:srgbClr val="A1441D"/>
          </a:solidFill>
          <a:ln cap="flat" cmpd="sng" w="9525">
            <a:solidFill>
              <a:srgbClr val="A144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chemeClr val="lt1"/>
                </a:solidFill>
                <a:latin typeface="Helvetica Neue"/>
                <a:ea typeface="Helvetica Neue"/>
                <a:cs typeface="Helvetica Neue"/>
                <a:sym typeface="Helvetica Neue"/>
              </a:rPr>
              <a:t>Enable ecological thinking</a:t>
            </a:r>
            <a:endParaRPr b="1" sz="1200">
              <a:solidFill>
                <a:schemeClr val="lt1"/>
              </a:solidFill>
              <a:latin typeface="Helvetica Neue"/>
              <a:ea typeface="Helvetica Neue"/>
              <a:cs typeface="Helvetica Neue"/>
              <a:sym typeface="Helvetica Neue"/>
            </a:endParaRPr>
          </a:p>
        </p:txBody>
      </p:sp>
      <p:sp>
        <p:nvSpPr>
          <p:cNvPr id="1023" name="Google Shape;1023;p77"/>
          <p:cNvSpPr/>
          <p:nvPr/>
        </p:nvSpPr>
        <p:spPr>
          <a:xfrm>
            <a:off x="6898250" y="804210"/>
            <a:ext cx="1673400" cy="541500"/>
          </a:xfrm>
          <a:prstGeom prst="rect">
            <a:avLst/>
          </a:prstGeom>
          <a:solidFill>
            <a:srgbClr val="A1441D"/>
          </a:solidFill>
          <a:ln cap="flat" cmpd="sng" w="9525">
            <a:solidFill>
              <a:srgbClr val="A144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chemeClr val="lt1"/>
                </a:solidFill>
                <a:latin typeface="Helvetica Neue"/>
                <a:ea typeface="Helvetica Neue"/>
                <a:cs typeface="Helvetica Neue"/>
                <a:sym typeface="Helvetica Neue"/>
              </a:rPr>
              <a:t>Make content</a:t>
            </a:r>
            <a:endParaRPr b="1" sz="1200">
              <a:solidFill>
                <a:schemeClr val="lt1"/>
              </a:solidFill>
              <a:latin typeface="Helvetica Neue"/>
              <a:ea typeface="Helvetica Neue"/>
              <a:cs typeface="Helvetica Neue"/>
              <a:sym typeface="Helvetica Neue"/>
            </a:endParaRPr>
          </a:p>
          <a:p>
            <a:pPr indent="0" lvl="0" marL="0" rtl="0" algn="ctr">
              <a:spcBef>
                <a:spcPts val="0"/>
              </a:spcBef>
              <a:spcAft>
                <a:spcPts val="0"/>
              </a:spcAft>
              <a:buNone/>
            </a:pPr>
            <a:r>
              <a:rPr b="1" lang="en-GB" sz="1200">
                <a:solidFill>
                  <a:schemeClr val="lt1"/>
                </a:solidFill>
                <a:latin typeface="Helvetica Neue"/>
                <a:ea typeface="Helvetica Neue"/>
                <a:cs typeface="Helvetica Neue"/>
                <a:sym typeface="Helvetica Neue"/>
              </a:rPr>
              <a:t>more accessible</a:t>
            </a:r>
            <a:endParaRPr b="1" sz="1200">
              <a:solidFill>
                <a:schemeClr val="lt1"/>
              </a:solidFill>
              <a:latin typeface="Helvetica Neue"/>
              <a:ea typeface="Helvetica Neue"/>
              <a:cs typeface="Helvetica Neue"/>
              <a:sym typeface="Helvetica Neue"/>
            </a:endParaRPr>
          </a:p>
        </p:txBody>
      </p:sp>
      <p:sp>
        <p:nvSpPr>
          <p:cNvPr id="1024" name="Google Shape;1024;p77"/>
          <p:cNvSpPr/>
          <p:nvPr/>
        </p:nvSpPr>
        <p:spPr>
          <a:xfrm>
            <a:off x="572300" y="1412163"/>
            <a:ext cx="1673400" cy="896100"/>
          </a:xfrm>
          <a:prstGeom prst="rect">
            <a:avLst/>
          </a:prstGeom>
          <a:solidFill>
            <a:srgbClr val="8F2E03">
              <a:alpha val="6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Helvetica Neue Light"/>
                <a:ea typeface="Helvetica Neue Light"/>
                <a:cs typeface="Helvetica Neue Light"/>
                <a:sym typeface="Helvetica Neue Light"/>
              </a:rPr>
              <a:t>Make explicit</a:t>
            </a:r>
            <a:r>
              <a:rPr lang="en-GB" sz="1000">
                <a:solidFill>
                  <a:schemeClr val="lt1"/>
                </a:solidFill>
                <a:latin typeface="Helvetica Neue Light"/>
                <a:ea typeface="Helvetica Neue Light"/>
                <a:cs typeface="Helvetica Neue Light"/>
                <a:sym typeface="Helvetica Neue Light"/>
              </a:rPr>
              <a:t> origins of content (e.g. funding) and how they function (e.g. trigger logic).</a:t>
            </a:r>
            <a:endParaRPr sz="1000">
              <a:solidFill>
                <a:schemeClr val="lt1"/>
              </a:solidFill>
              <a:latin typeface="Helvetica Neue Light"/>
              <a:ea typeface="Helvetica Neue Light"/>
              <a:cs typeface="Helvetica Neue Light"/>
              <a:sym typeface="Helvetica Neue Light"/>
            </a:endParaRPr>
          </a:p>
        </p:txBody>
      </p:sp>
      <p:sp>
        <p:nvSpPr>
          <p:cNvPr id="1025" name="Google Shape;1025;p77"/>
          <p:cNvSpPr/>
          <p:nvPr/>
        </p:nvSpPr>
        <p:spPr>
          <a:xfrm>
            <a:off x="2690175" y="1413287"/>
            <a:ext cx="1673400" cy="896100"/>
          </a:xfrm>
          <a:prstGeom prst="rect">
            <a:avLst/>
          </a:prstGeom>
          <a:solidFill>
            <a:srgbClr val="8F2E03">
              <a:alpha val="6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Helvetica Neue Light"/>
                <a:ea typeface="Helvetica Neue Light"/>
                <a:cs typeface="Helvetica Neue Light"/>
                <a:sym typeface="Helvetica Neue Light"/>
              </a:rPr>
              <a:t>H</a:t>
            </a:r>
            <a:r>
              <a:rPr lang="en-GB" sz="1000">
                <a:solidFill>
                  <a:schemeClr val="lt1"/>
                </a:solidFill>
                <a:latin typeface="Helvetica Neue Light"/>
                <a:ea typeface="Helvetica Neue Light"/>
                <a:cs typeface="Helvetica Neue Light"/>
                <a:sym typeface="Helvetica Neue Light"/>
              </a:rPr>
              <a:t>elp users accept “not knowing” as an legitimate outcome of their information journey.</a:t>
            </a:r>
            <a:endParaRPr sz="1000">
              <a:solidFill>
                <a:schemeClr val="lt1"/>
              </a:solidFill>
              <a:latin typeface="Helvetica Neue Light"/>
              <a:ea typeface="Helvetica Neue Light"/>
              <a:cs typeface="Helvetica Neue Light"/>
              <a:sym typeface="Helvetica Neue Light"/>
            </a:endParaRPr>
          </a:p>
        </p:txBody>
      </p:sp>
      <p:sp>
        <p:nvSpPr>
          <p:cNvPr id="1026" name="Google Shape;1026;p77"/>
          <p:cNvSpPr/>
          <p:nvPr/>
        </p:nvSpPr>
        <p:spPr>
          <a:xfrm>
            <a:off x="4780375" y="1413283"/>
            <a:ext cx="1673400" cy="896100"/>
          </a:xfrm>
          <a:prstGeom prst="rect">
            <a:avLst/>
          </a:prstGeom>
          <a:solidFill>
            <a:srgbClr val="8F2E03">
              <a:alpha val="6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Helvetica Neue Light"/>
                <a:ea typeface="Helvetica Neue Light"/>
                <a:cs typeface="Helvetica Neue Light"/>
                <a:sym typeface="Helvetica Neue Light"/>
              </a:rPr>
              <a:t>H</a:t>
            </a:r>
            <a:r>
              <a:rPr lang="en-GB" sz="1000">
                <a:solidFill>
                  <a:schemeClr val="lt1"/>
                </a:solidFill>
                <a:latin typeface="Helvetica Neue Light"/>
                <a:ea typeface="Helvetica Neue Light"/>
                <a:cs typeface="Helvetica Neue Light"/>
                <a:sym typeface="Helvetica Neue Light"/>
              </a:rPr>
              <a:t>elp users recognize how their engagement with online content affects others.</a:t>
            </a:r>
            <a:endParaRPr sz="1000">
              <a:solidFill>
                <a:schemeClr val="lt1"/>
              </a:solidFill>
              <a:latin typeface="Helvetica Neue Light"/>
              <a:ea typeface="Helvetica Neue Light"/>
              <a:cs typeface="Helvetica Neue Light"/>
              <a:sym typeface="Helvetica Neue Light"/>
            </a:endParaRPr>
          </a:p>
        </p:txBody>
      </p:sp>
      <p:sp>
        <p:nvSpPr>
          <p:cNvPr id="1027" name="Google Shape;1027;p77"/>
          <p:cNvSpPr/>
          <p:nvPr/>
        </p:nvSpPr>
        <p:spPr>
          <a:xfrm>
            <a:off x="6898275" y="1413283"/>
            <a:ext cx="1673400" cy="896100"/>
          </a:xfrm>
          <a:prstGeom prst="rect">
            <a:avLst/>
          </a:prstGeom>
          <a:solidFill>
            <a:srgbClr val="8F2E03">
              <a:alpha val="6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Helvetica Neue Light"/>
                <a:ea typeface="Helvetica Neue Light"/>
                <a:cs typeface="Helvetica Neue Light"/>
                <a:sym typeface="Helvetica Neue Light"/>
              </a:rPr>
              <a:t>A</a:t>
            </a:r>
            <a:r>
              <a:rPr lang="en-GB" sz="1000">
                <a:solidFill>
                  <a:schemeClr val="lt1"/>
                </a:solidFill>
                <a:latin typeface="Helvetica Neue Light"/>
                <a:ea typeface="Helvetica Neue Light"/>
                <a:cs typeface="Helvetica Neue Light"/>
                <a:sym typeface="Helvetica Neue Light"/>
              </a:rPr>
              <a:t>im to help users more easily access and understand quality online information.</a:t>
            </a:r>
            <a:endParaRPr sz="1000">
              <a:solidFill>
                <a:schemeClr val="lt1"/>
              </a:solidFill>
              <a:latin typeface="Helvetica Neue Light"/>
              <a:ea typeface="Helvetica Neue Light"/>
              <a:cs typeface="Helvetica Neue Light"/>
              <a:sym typeface="Helvetica Neue Light"/>
            </a:endParaRPr>
          </a:p>
        </p:txBody>
      </p:sp>
      <p:sp>
        <p:nvSpPr>
          <p:cNvPr id="1028" name="Google Shape;1028;p7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29292"/>
                </a:solidFill>
              </a:rPr>
              <a:t>‹#›</a:t>
            </a:fld>
            <a:endParaRPr sz="900">
              <a:solidFill>
                <a:srgbClr val="929292"/>
              </a:solidFill>
            </a:endParaRPr>
          </a:p>
        </p:txBody>
      </p:sp>
      <p:sp>
        <p:nvSpPr>
          <p:cNvPr id="1029" name="Google Shape;1029;p77"/>
          <p:cNvSpPr txBox="1"/>
          <p:nvPr/>
        </p:nvSpPr>
        <p:spPr>
          <a:xfrm>
            <a:off x="572350" y="3682550"/>
            <a:ext cx="1673400" cy="662400"/>
          </a:xfrm>
          <a:prstGeom prst="rect">
            <a:avLst/>
          </a:prstGeom>
          <a:noFill/>
          <a:ln>
            <a:noFill/>
          </a:ln>
        </p:spPr>
        <p:txBody>
          <a:bodyPr anchorCtr="0" anchor="t" bIns="34275" lIns="68575" spcFirstLastPara="1" rIns="68575" wrap="square" tIns="34275">
            <a:noAutofit/>
          </a:bodyPr>
          <a:lstStyle/>
          <a:p>
            <a:pPr indent="-158750" lvl="0" marL="179999" marR="0" rtl="0" algn="l">
              <a:lnSpc>
                <a:spcPct val="115000"/>
              </a:lnSpc>
              <a:spcBef>
                <a:spcPts val="0"/>
              </a:spcBef>
              <a:spcAft>
                <a:spcPts val="0"/>
              </a:spcAft>
              <a:buClr>
                <a:srgbClr val="A5A5A5"/>
              </a:buClr>
              <a:buSzPts val="1000"/>
              <a:buFont typeface="Helvetica Neue Light"/>
              <a:buChar char="❏"/>
            </a:pPr>
            <a:r>
              <a:rPr i="1" lang="en-GB" sz="1000">
                <a:solidFill>
                  <a:srgbClr val="A5A5A5"/>
                </a:solidFill>
                <a:latin typeface="Helvetica Neue Light"/>
                <a:ea typeface="Helvetica Neue Light"/>
                <a:cs typeface="Helvetica Neue Light"/>
                <a:sym typeface="Helvetica Neue Light"/>
              </a:rPr>
              <a:t>Gumby</a:t>
            </a:r>
            <a:endParaRPr i="1" sz="1000">
              <a:solidFill>
                <a:srgbClr val="A5A5A5"/>
              </a:solidFill>
              <a:latin typeface="Helvetica Neue Light"/>
              <a:ea typeface="Helvetica Neue Light"/>
              <a:cs typeface="Helvetica Neue Light"/>
              <a:sym typeface="Helvetica Neue Light"/>
            </a:endParaRPr>
          </a:p>
          <a:p>
            <a:pPr indent="-158750" lvl="0" marL="179999" marR="0" rtl="0" algn="l">
              <a:lnSpc>
                <a:spcPct val="115000"/>
              </a:lnSpc>
              <a:spcBef>
                <a:spcPts val="1000"/>
              </a:spcBef>
              <a:spcAft>
                <a:spcPts val="0"/>
              </a:spcAft>
              <a:buClr>
                <a:srgbClr val="434343"/>
              </a:buClr>
              <a:buSzPts val="1000"/>
              <a:buFont typeface="Helvetica Neue Light"/>
              <a:buChar char="✓"/>
            </a:pPr>
            <a:r>
              <a:rPr i="1" lang="en-GB" sz="1000">
                <a:solidFill>
                  <a:srgbClr val="434343"/>
                </a:solidFill>
                <a:latin typeface="Helvetica Neue Light"/>
                <a:ea typeface="Helvetica Neue Light"/>
                <a:cs typeface="Helvetica Neue Light"/>
                <a:sym typeface="Helvetica Neue Light"/>
              </a:rPr>
              <a:t>Disciple</a:t>
            </a:r>
            <a:endParaRPr i="1" sz="1000">
              <a:solidFill>
                <a:srgbClr val="434343"/>
              </a:solidFill>
              <a:latin typeface="Helvetica Neue Light"/>
              <a:ea typeface="Helvetica Neue Light"/>
              <a:cs typeface="Helvetica Neue Light"/>
              <a:sym typeface="Helvetica Neue Light"/>
            </a:endParaRPr>
          </a:p>
          <a:p>
            <a:pPr indent="-158750" lvl="0" marL="179999" marR="0" rtl="0" algn="l">
              <a:lnSpc>
                <a:spcPct val="115000"/>
              </a:lnSpc>
              <a:spcBef>
                <a:spcPts val="1000"/>
              </a:spcBef>
              <a:spcAft>
                <a:spcPts val="0"/>
              </a:spcAft>
              <a:buClr>
                <a:srgbClr val="434343"/>
              </a:buClr>
              <a:buSzPts val="1000"/>
              <a:buFont typeface="Helvetica Neue Light"/>
              <a:buChar char="✓"/>
            </a:pPr>
            <a:r>
              <a:rPr i="1" lang="en-GB" sz="1000">
                <a:solidFill>
                  <a:srgbClr val="434343"/>
                </a:solidFill>
                <a:latin typeface="Helvetica Neue Light"/>
                <a:ea typeface="Helvetica Neue Light"/>
                <a:cs typeface="Helvetica Neue Light"/>
                <a:sym typeface="Helvetica Neue Light"/>
              </a:rPr>
              <a:t>Contrarian</a:t>
            </a:r>
            <a:endParaRPr i="1" sz="1000">
              <a:solidFill>
                <a:srgbClr val="434343"/>
              </a:solidFill>
              <a:latin typeface="Helvetica Neue Light"/>
              <a:ea typeface="Helvetica Neue Light"/>
              <a:cs typeface="Helvetica Neue Light"/>
              <a:sym typeface="Helvetica Neue Light"/>
            </a:endParaRPr>
          </a:p>
        </p:txBody>
      </p:sp>
      <p:sp>
        <p:nvSpPr>
          <p:cNvPr id="1030" name="Google Shape;1030;p77"/>
          <p:cNvSpPr txBox="1"/>
          <p:nvPr/>
        </p:nvSpPr>
        <p:spPr>
          <a:xfrm>
            <a:off x="2676325" y="3682550"/>
            <a:ext cx="1673400" cy="662400"/>
          </a:xfrm>
          <a:prstGeom prst="rect">
            <a:avLst/>
          </a:prstGeom>
          <a:noFill/>
          <a:ln>
            <a:noFill/>
          </a:ln>
        </p:spPr>
        <p:txBody>
          <a:bodyPr anchorCtr="0" anchor="t" bIns="34275" lIns="68575" spcFirstLastPara="1" rIns="68575" wrap="square" tIns="34275">
            <a:noAutofit/>
          </a:bodyPr>
          <a:lstStyle/>
          <a:p>
            <a:pPr indent="-158750" lvl="0" marL="179999" marR="0" rtl="0" algn="l">
              <a:lnSpc>
                <a:spcPct val="115000"/>
              </a:lnSpc>
              <a:spcBef>
                <a:spcPts val="0"/>
              </a:spcBef>
              <a:spcAft>
                <a:spcPts val="0"/>
              </a:spcAft>
              <a:buClr>
                <a:schemeClr val="dk1"/>
              </a:buClr>
              <a:buSzPts val="1000"/>
              <a:buFont typeface="Helvetica Neue Light"/>
              <a:buChar char="✓"/>
            </a:pPr>
            <a:r>
              <a:rPr i="1" lang="en-GB" sz="1000">
                <a:solidFill>
                  <a:schemeClr val="dk1"/>
                </a:solidFill>
                <a:latin typeface="Helvetica Neue Light"/>
                <a:ea typeface="Helvetica Neue Light"/>
                <a:cs typeface="Helvetica Neue Light"/>
                <a:sym typeface="Helvetica Neue Light"/>
              </a:rPr>
              <a:t>Gumby</a:t>
            </a:r>
            <a:endParaRPr i="1" sz="1000">
              <a:solidFill>
                <a:schemeClr val="dk1"/>
              </a:solidFill>
              <a:latin typeface="Helvetica Neue Light"/>
              <a:ea typeface="Helvetica Neue Light"/>
              <a:cs typeface="Helvetica Neue Light"/>
              <a:sym typeface="Helvetica Neue Light"/>
            </a:endParaRPr>
          </a:p>
          <a:p>
            <a:pPr indent="-158750" lvl="0" marL="179999" marR="0" rtl="0" algn="l">
              <a:lnSpc>
                <a:spcPct val="115000"/>
              </a:lnSpc>
              <a:spcBef>
                <a:spcPts val="1000"/>
              </a:spcBef>
              <a:spcAft>
                <a:spcPts val="0"/>
              </a:spcAft>
              <a:buClr>
                <a:srgbClr val="434343"/>
              </a:buClr>
              <a:buSzPts val="1000"/>
              <a:buFont typeface="Helvetica Neue Light"/>
              <a:buChar char="✓"/>
            </a:pPr>
            <a:r>
              <a:rPr i="1" lang="en-GB" sz="1000">
                <a:solidFill>
                  <a:srgbClr val="434343"/>
                </a:solidFill>
                <a:latin typeface="Helvetica Neue Light"/>
                <a:ea typeface="Helvetica Neue Light"/>
                <a:cs typeface="Helvetica Neue Light"/>
                <a:sym typeface="Helvetica Neue Light"/>
              </a:rPr>
              <a:t>Disciple</a:t>
            </a:r>
            <a:endParaRPr i="1" sz="1000">
              <a:solidFill>
                <a:srgbClr val="434343"/>
              </a:solidFill>
              <a:latin typeface="Helvetica Neue Light"/>
              <a:ea typeface="Helvetica Neue Light"/>
              <a:cs typeface="Helvetica Neue Light"/>
              <a:sym typeface="Helvetica Neue Light"/>
            </a:endParaRPr>
          </a:p>
          <a:p>
            <a:pPr indent="-158750" lvl="0" marL="179999" marR="0" rtl="0" algn="l">
              <a:lnSpc>
                <a:spcPct val="115000"/>
              </a:lnSpc>
              <a:spcBef>
                <a:spcPts val="1000"/>
              </a:spcBef>
              <a:spcAft>
                <a:spcPts val="1000"/>
              </a:spcAft>
              <a:buClr>
                <a:srgbClr val="434343"/>
              </a:buClr>
              <a:buSzPts val="1000"/>
              <a:buFont typeface="Helvetica Neue Light"/>
              <a:buChar char="✓"/>
            </a:pPr>
            <a:r>
              <a:rPr i="1" lang="en-GB" sz="1000">
                <a:solidFill>
                  <a:srgbClr val="434343"/>
                </a:solidFill>
                <a:latin typeface="Helvetica Neue Light"/>
                <a:ea typeface="Helvetica Neue Light"/>
                <a:cs typeface="Helvetica Neue Light"/>
                <a:sym typeface="Helvetica Neue Light"/>
              </a:rPr>
              <a:t>Contrarian</a:t>
            </a:r>
            <a:endParaRPr i="1" sz="1000">
              <a:solidFill>
                <a:srgbClr val="434343"/>
              </a:solidFill>
              <a:latin typeface="Helvetica Neue Light"/>
              <a:ea typeface="Helvetica Neue Light"/>
              <a:cs typeface="Helvetica Neue Light"/>
              <a:sym typeface="Helvetica Neue Light"/>
            </a:endParaRPr>
          </a:p>
        </p:txBody>
      </p:sp>
      <p:sp>
        <p:nvSpPr>
          <p:cNvPr id="1031" name="Google Shape;1031;p77"/>
          <p:cNvSpPr txBox="1"/>
          <p:nvPr/>
        </p:nvSpPr>
        <p:spPr>
          <a:xfrm>
            <a:off x="4787300" y="3682550"/>
            <a:ext cx="1673400" cy="662400"/>
          </a:xfrm>
          <a:prstGeom prst="rect">
            <a:avLst/>
          </a:prstGeom>
          <a:noFill/>
          <a:ln>
            <a:noFill/>
          </a:ln>
        </p:spPr>
        <p:txBody>
          <a:bodyPr anchorCtr="0" anchor="t" bIns="34275" lIns="68575" spcFirstLastPara="1" rIns="68575" wrap="square" tIns="34275">
            <a:noAutofit/>
          </a:bodyPr>
          <a:lstStyle/>
          <a:p>
            <a:pPr indent="-158750" lvl="0" marL="179999" marR="0" rtl="0" algn="l">
              <a:lnSpc>
                <a:spcPct val="115000"/>
              </a:lnSpc>
              <a:spcBef>
                <a:spcPts val="0"/>
              </a:spcBef>
              <a:spcAft>
                <a:spcPts val="0"/>
              </a:spcAft>
              <a:buClr>
                <a:srgbClr val="A5A5A5"/>
              </a:buClr>
              <a:buSzPts val="1000"/>
              <a:buFont typeface="Helvetica Neue Light"/>
              <a:buChar char="❏"/>
            </a:pPr>
            <a:r>
              <a:rPr i="1" lang="en-GB" sz="1000">
                <a:solidFill>
                  <a:srgbClr val="A5A5A5"/>
                </a:solidFill>
                <a:latin typeface="Helvetica Neue Light"/>
                <a:ea typeface="Helvetica Neue Light"/>
                <a:cs typeface="Helvetica Neue Light"/>
                <a:sym typeface="Helvetica Neue Light"/>
              </a:rPr>
              <a:t>Gumby</a:t>
            </a:r>
            <a:endParaRPr i="1" sz="1000">
              <a:solidFill>
                <a:srgbClr val="A5A5A5"/>
              </a:solidFill>
              <a:latin typeface="Helvetica Neue Light"/>
              <a:ea typeface="Helvetica Neue Light"/>
              <a:cs typeface="Helvetica Neue Light"/>
              <a:sym typeface="Helvetica Neue Light"/>
            </a:endParaRPr>
          </a:p>
          <a:p>
            <a:pPr indent="-158750" lvl="0" marL="179999" marR="0" rtl="0" algn="l">
              <a:lnSpc>
                <a:spcPct val="115000"/>
              </a:lnSpc>
              <a:spcBef>
                <a:spcPts val="1000"/>
              </a:spcBef>
              <a:spcAft>
                <a:spcPts val="0"/>
              </a:spcAft>
              <a:buClr>
                <a:srgbClr val="A5A5A5"/>
              </a:buClr>
              <a:buSzPts val="1000"/>
              <a:buFont typeface="Helvetica Neue Light"/>
              <a:buChar char="❏"/>
            </a:pPr>
            <a:r>
              <a:rPr i="1" lang="en-GB" sz="1000">
                <a:solidFill>
                  <a:srgbClr val="A5A5A5"/>
                </a:solidFill>
                <a:latin typeface="Helvetica Neue Light"/>
                <a:ea typeface="Helvetica Neue Light"/>
                <a:cs typeface="Helvetica Neue Light"/>
                <a:sym typeface="Helvetica Neue Light"/>
              </a:rPr>
              <a:t>Disciple</a:t>
            </a:r>
            <a:endParaRPr i="1" sz="1000">
              <a:solidFill>
                <a:srgbClr val="A5A5A5"/>
              </a:solidFill>
              <a:latin typeface="Helvetica Neue Light"/>
              <a:ea typeface="Helvetica Neue Light"/>
              <a:cs typeface="Helvetica Neue Light"/>
              <a:sym typeface="Helvetica Neue Light"/>
            </a:endParaRPr>
          </a:p>
          <a:p>
            <a:pPr indent="-158750" lvl="0" marL="179999" marR="0" rtl="0" algn="l">
              <a:lnSpc>
                <a:spcPct val="115000"/>
              </a:lnSpc>
              <a:spcBef>
                <a:spcPts val="1000"/>
              </a:spcBef>
              <a:spcAft>
                <a:spcPts val="0"/>
              </a:spcAft>
              <a:buClr>
                <a:srgbClr val="434343"/>
              </a:buClr>
              <a:buSzPts val="1000"/>
              <a:buFont typeface="Helvetica Neue Light"/>
              <a:buChar char="✓"/>
            </a:pPr>
            <a:r>
              <a:rPr i="1" lang="en-GB" sz="1000">
                <a:solidFill>
                  <a:srgbClr val="434343"/>
                </a:solidFill>
                <a:latin typeface="Helvetica Neue Light"/>
                <a:ea typeface="Helvetica Neue Light"/>
                <a:cs typeface="Helvetica Neue Light"/>
                <a:sym typeface="Helvetica Neue Light"/>
              </a:rPr>
              <a:t>Contrarian</a:t>
            </a:r>
            <a:endParaRPr i="1" sz="1000">
              <a:solidFill>
                <a:srgbClr val="434343"/>
              </a:solidFill>
              <a:latin typeface="Helvetica Neue Light"/>
              <a:ea typeface="Helvetica Neue Light"/>
              <a:cs typeface="Helvetica Neue Light"/>
              <a:sym typeface="Helvetica Neue Light"/>
            </a:endParaRPr>
          </a:p>
        </p:txBody>
      </p:sp>
      <p:sp>
        <p:nvSpPr>
          <p:cNvPr id="1032" name="Google Shape;1032;p77"/>
          <p:cNvSpPr txBox="1"/>
          <p:nvPr/>
        </p:nvSpPr>
        <p:spPr>
          <a:xfrm>
            <a:off x="6898275" y="3682550"/>
            <a:ext cx="1673400" cy="662400"/>
          </a:xfrm>
          <a:prstGeom prst="rect">
            <a:avLst/>
          </a:prstGeom>
          <a:noFill/>
          <a:ln>
            <a:noFill/>
          </a:ln>
        </p:spPr>
        <p:txBody>
          <a:bodyPr anchorCtr="0" anchor="t" bIns="34275" lIns="68575" spcFirstLastPara="1" rIns="68575" wrap="square" tIns="34275">
            <a:noAutofit/>
          </a:bodyPr>
          <a:lstStyle/>
          <a:p>
            <a:pPr indent="-158750" lvl="0" marL="179999" marR="0" rtl="0" algn="l">
              <a:lnSpc>
                <a:spcPct val="115000"/>
              </a:lnSpc>
              <a:spcBef>
                <a:spcPts val="0"/>
              </a:spcBef>
              <a:spcAft>
                <a:spcPts val="0"/>
              </a:spcAft>
              <a:buClr>
                <a:srgbClr val="A5A5A5"/>
              </a:buClr>
              <a:buSzPts val="1000"/>
              <a:buFont typeface="Helvetica Neue Light"/>
              <a:buChar char="❏"/>
            </a:pPr>
            <a:r>
              <a:rPr i="1" lang="en-GB" sz="1000">
                <a:solidFill>
                  <a:srgbClr val="A5A5A5"/>
                </a:solidFill>
                <a:latin typeface="Helvetica Neue Light"/>
                <a:ea typeface="Helvetica Neue Light"/>
                <a:cs typeface="Helvetica Neue Light"/>
                <a:sym typeface="Helvetica Neue Light"/>
              </a:rPr>
              <a:t>Gumby</a:t>
            </a:r>
            <a:endParaRPr i="1" sz="1000">
              <a:solidFill>
                <a:srgbClr val="A5A5A5"/>
              </a:solidFill>
              <a:latin typeface="Helvetica Neue Light"/>
              <a:ea typeface="Helvetica Neue Light"/>
              <a:cs typeface="Helvetica Neue Light"/>
              <a:sym typeface="Helvetica Neue Light"/>
            </a:endParaRPr>
          </a:p>
          <a:p>
            <a:pPr indent="-158750" lvl="0" marL="179999" marR="0" rtl="0" algn="l">
              <a:lnSpc>
                <a:spcPct val="115000"/>
              </a:lnSpc>
              <a:spcBef>
                <a:spcPts val="1000"/>
              </a:spcBef>
              <a:spcAft>
                <a:spcPts val="0"/>
              </a:spcAft>
              <a:buClr>
                <a:schemeClr val="dk1"/>
              </a:buClr>
              <a:buSzPts val="1000"/>
              <a:buFont typeface="Helvetica Neue Light"/>
              <a:buChar char="✓"/>
            </a:pPr>
            <a:r>
              <a:rPr i="1" lang="en-GB" sz="1000">
                <a:solidFill>
                  <a:schemeClr val="dk1"/>
                </a:solidFill>
                <a:latin typeface="Helvetica Neue Light"/>
                <a:ea typeface="Helvetica Neue Light"/>
                <a:cs typeface="Helvetica Neue Light"/>
                <a:sym typeface="Helvetica Neue Light"/>
              </a:rPr>
              <a:t> Disciple</a:t>
            </a:r>
            <a:endParaRPr i="1" sz="1000">
              <a:solidFill>
                <a:schemeClr val="dk1"/>
              </a:solidFill>
              <a:latin typeface="Helvetica Neue Light"/>
              <a:ea typeface="Helvetica Neue Light"/>
              <a:cs typeface="Helvetica Neue Light"/>
              <a:sym typeface="Helvetica Neue Light"/>
            </a:endParaRPr>
          </a:p>
          <a:p>
            <a:pPr indent="-158750" lvl="0" marL="179999" marR="0" rtl="0" algn="l">
              <a:lnSpc>
                <a:spcPct val="115000"/>
              </a:lnSpc>
              <a:spcBef>
                <a:spcPts val="1000"/>
              </a:spcBef>
              <a:spcAft>
                <a:spcPts val="0"/>
              </a:spcAft>
              <a:buClr>
                <a:srgbClr val="434343"/>
              </a:buClr>
              <a:buSzPts val="1000"/>
              <a:buFont typeface="Helvetica Neue Light"/>
              <a:buChar char="✓"/>
            </a:pPr>
            <a:r>
              <a:rPr i="1" lang="en-GB" sz="1000">
                <a:solidFill>
                  <a:srgbClr val="434343"/>
                </a:solidFill>
                <a:latin typeface="Helvetica Neue Light"/>
                <a:ea typeface="Helvetica Neue Light"/>
                <a:cs typeface="Helvetica Neue Light"/>
                <a:sym typeface="Helvetica Neue Light"/>
              </a:rPr>
              <a:t>Contrarian </a:t>
            </a:r>
            <a:endParaRPr i="1" sz="1000">
              <a:solidFill>
                <a:srgbClr val="434343"/>
              </a:solidFill>
              <a:latin typeface="Helvetica Neue Light"/>
              <a:ea typeface="Helvetica Neue Light"/>
              <a:cs typeface="Helvetica Neue Light"/>
              <a:sym typeface="Helvetica Neue Light"/>
            </a:endParaRPr>
          </a:p>
        </p:txBody>
      </p:sp>
      <p:sp>
        <p:nvSpPr>
          <p:cNvPr id="1033" name="Google Shape;1033;p77"/>
          <p:cNvSpPr/>
          <p:nvPr/>
        </p:nvSpPr>
        <p:spPr>
          <a:xfrm>
            <a:off x="572300" y="2374713"/>
            <a:ext cx="1673400" cy="973800"/>
          </a:xfrm>
          <a:prstGeom prst="rect">
            <a:avLst/>
          </a:prstGeom>
          <a:solidFill>
            <a:srgbClr val="8F2E03">
              <a:alpha val="6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Helvetica Neue Light"/>
                <a:ea typeface="Helvetica Neue Light"/>
                <a:cs typeface="Helvetica Neue Light"/>
                <a:sym typeface="Helvetica Neue Light"/>
              </a:rPr>
              <a:t>U</a:t>
            </a:r>
            <a:r>
              <a:rPr lang="en-GB" sz="1000">
                <a:solidFill>
                  <a:schemeClr val="lt1"/>
                </a:solidFill>
                <a:latin typeface="Helvetica Neue Light"/>
                <a:ea typeface="Helvetica Neue Light"/>
                <a:cs typeface="Helvetica Neue Light"/>
                <a:sym typeface="Helvetica Neue Light"/>
              </a:rPr>
              <a:t>sers trust interventions when they feel in control.</a:t>
            </a:r>
            <a:endParaRPr sz="1000">
              <a:solidFill>
                <a:schemeClr val="lt1"/>
              </a:solidFill>
              <a:latin typeface="Helvetica Neue Light"/>
              <a:ea typeface="Helvetica Neue Light"/>
              <a:cs typeface="Helvetica Neue Light"/>
              <a:sym typeface="Helvetica Neue Light"/>
            </a:endParaRPr>
          </a:p>
        </p:txBody>
      </p:sp>
      <p:sp>
        <p:nvSpPr>
          <p:cNvPr id="1034" name="Google Shape;1034;p77"/>
          <p:cNvSpPr/>
          <p:nvPr/>
        </p:nvSpPr>
        <p:spPr>
          <a:xfrm>
            <a:off x="2676325" y="2380463"/>
            <a:ext cx="1673400" cy="973800"/>
          </a:xfrm>
          <a:prstGeom prst="rect">
            <a:avLst/>
          </a:prstGeom>
          <a:solidFill>
            <a:srgbClr val="8F2E03">
              <a:alpha val="6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Helvetica Neue Light"/>
                <a:ea typeface="Helvetica Neue Light"/>
                <a:cs typeface="Helvetica Neue Light"/>
                <a:sym typeface="Helvetica Neue Light"/>
              </a:rPr>
              <a:t>U</a:t>
            </a:r>
            <a:r>
              <a:rPr lang="en-GB" sz="1000">
                <a:solidFill>
                  <a:schemeClr val="lt1"/>
                </a:solidFill>
                <a:latin typeface="Helvetica Neue Light"/>
                <a:ea typeface="Helvetica Neue Light"/>
                <a:cs typeface="Helvetica Neue Light"/>
                <a:sym typeface="Helvetica Neue Light"/>
              </a:rPr>
              <a:t>sers are drawn to misinformation because it promises </a:t>
            </a:r>
            <a:r>
              <a:rPr lang="en-GB" sz="1000">
                <a:solidFill>
                  <a:schemeClr val="lt1"/>
                </a:solidFill>
                <a:latin typeface="Helvetica Neue Light"/>
                <a:ea typeface="Helvetica Neue Light"/>
                <a:cs typeface="Helvetica Neue Light"/>
                <a:sym typeface="Helvetica Neue Light"/>
              </a:rPr>
              <a:t>clarity.</a:t>
            </a:r>
            <a:endParaRPr sz="1000">
              <a:solidFill>
                <a:schemeClr val="lt1"/>
              </a:solidFill>
              <a:latin typeface="Helvetica Neue Light"/>
              <a:ea typeface="Helvetica Neue Light"/>
              <a:cs typeface="Helvetica Neue Light"/>
              <a:sym typeface="Helvetica Neue Light"/>
            </a:endParaRPr>
          </a:p>
        </p:txBody>
      </p:sp>
      <p:sp>
        <p:nvSpPr>
          <p:cNvPr id="1035" name="Google Shape;1035;p77"/>
          <p:cNvSpPr/>
          <p:nvPr/>
        </p:nvSpPr>
        <p:spPr>
          <a:xfrm>
            <a:off x="4787300" y="2380463"/>
            <a:ext cx="1673400" cy="973800"/>
          </a:xfrm>
          <a:prstGeom prst="rect">
            <a:avLst/>
          </a:prstGeom>
          <a:solidFill>
            <a:srgbClr val="8F2E03">
              <a:alpha val="6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Helvetica Neue Light"/>
                <a:ea typeface="Helvetica Neue Light"/>
                <a:cs typeface="Helvetica Neue Light"/>
                <a:sym typeface="Helvetica Neue Light"/>
              </a:rPr>
              <a:t>M</a:t>
            </a:r>
            <a:r>
              <a:rPr lang="en-GB" sz="1000">
                <a:solidFill>
                  <a:schemeClr val="lt1"/>
                </a:solidFill>
                <a:latin typeface="Helvetica Neue Light"/>
                <a:ea typeface="Helvetica Neue Light"/>
                <a:cs typeface="Helvetica Neue Light"/>
                <a:sym typeface="Helvetica Neue Light"/>
              </a:rPr>
              <a:t>isinformation has knock- on effects that are not easy to anticipate.</a:t>
            </a:r>
            <a:endParaRPr sz="1000">
              <a:solidFill>
                <a:schemeClr val="lt1"/>
              </a:solidFill>
              <a:latin typeface="Helvetica Neue Light"/>
              <a:ea typeface="Helvetica Neue Light"/>
              <a:cs typeface="Helvetica Neue Light"/>
              <a:sym typeface="Helvetica Neue Light"/>
            </a:endParaRPr>
          </a:p>
        </p:txBody>
      </p:sp>
      <p:sp>
        <p:nvSpPr>
          <p:cNvPr id="1036" name="Google Shape;1036;p77"/>
          <p:cNvSpPr/>
          <p:nvPr/>
        </p:nvSpPr>
        <p:spPr>
          <a:xfrm>
            <a:off x="6898275" y="2380463"/>
            <a:ext cx="1673400" cy="973800"/>
          </a:xfrm>
          <a:prstGeom prst="rect">
            <a:avLst/>
          </a:prstGeom>
          <a:solidFill>
            <a:srgbClr val="8F2E03">
              <a:alpha val="6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Helvetica Neue Light"/>
                <a:ea typeface="Helvetica Neue Light"/>
                <a:cs typeface="Helvetica Neue Light"/>
                <a:sym typeface="Helvetica Neue Light"/>
              </a:rPr>
              <a:t>U</a:t>
            </a:r>
            <a:r>
              <a:rPr lang="en-GB" sz="1000">
                <a:solidFill>
                  <a:schemeClr val="lt1"/>
                </a:solidFill>
                <a:latin typeface="Helvetica Neue Light"/>
                <a:ea typeface="Helvetica Neue Light"/>
                <a:cs typeface="Helvetica Neue Light"/>
                <a:sym typeface="Helvetica Neue Light"/>
              </a:rPr>
              <a:t>sers s</a:t>
            </a:r>
            <a:r>
              <a:rPr lang="en-GB" sz="1000">
                <a:solidFill>
                  <a:schemeClr val="lt1"/>
                </a:solidFill>
                <a:latin typeface="Helvetica Neue Light"/>
                <a:ea typeface="Helvetica Neue Light"/>
                <a:cs typeface="Helvetica Neue Light"/>
                <a:sym typeface="Helvetica Neue Light"/>
              </a:rPr>
              <a:t>ettle</a:t>
            </a:r>
            <a:r>
              <a:rPr lang="en-GB" sz="1000">
                <a:solidFill>
                  <a:schemeClr val="lt1"/>
                </a:solidFill>
                <a:latin typeface="Helvetica Neue Light"/>
                <a:ea typeface="Helvetica Neue Light"/>
                <a:cs typeface="Helvetica Neue Light"/>
                <a:sym typeface="Helvetica Neue Light"/>
              </a:rPr>
              <a:t> for misinformation when they </a:t>
            </a:r>
            <a:r>
              <a:rPr lang="en-GB" sz="1000">
                <a:solidFill>
                  <a:schemeClr val="lt1"/>
                </a:solidFill>
                <a:latin typeface="Helvetica Neue Light"/>
                <a:ea typeface="Helvetica Neue Light"/>
                <a:cs typeface="Helvetica Neue Light"/>
                <a:sym typeface="Helvetica Neue Light"/>
              </a:rPr>
              <a:t>cannot</a:t>
            </a:r>
            <a:r>
              <a:rPr lang="en-GB" sz="1000">
                <a:solidFill>
                  <a:schemeClr val="lt1"/>
                </a:solidFill>
                <a:latin typeface="Helvetica Neue Light"/>
                <a:ea typeface="Helvetica Neue Light"/>
                <a:cs typeface="Helvetica Neue Light"/>
                <a:sym typeface="Helvetica Neue Light"/>
              </a:rPr>
              <a:t> find quality info.</a:t>
            </a:r>
            <a:endParaRPr sz="1000">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pic>
        <p:nvPicPr>
          <p:cNvPr id="1042" name="Google Shape;1042;p78"/>
          <p:cNvPicPr preferRelativeResize="0"/>
          <p:nvPr/>
        </p:nvPicPr>
        <p:blipFill rotWithShape="1">
          <a:blip r:embed="rId3">
            <a:alphaModFix/>
          </a:blip>
          <a:srcRect b="0" l="0" r="21172" t="33470"/>
          <a:stretch/>
        </p:blipFill>
        <p:spPr>
          <a:xfrm>
            <a:off x="0" y="64125"/>
            <a:ext cx="9144003" cy="5143501"/>
          </a:xfrm>
          <a:prstGeom prst="rect">
            <a:avLst/>
          </a:prstGeom>
          <a:noFill/>
          <a:ln>
            <a:noFill/>
          </a:ln>
        </p:spPr>
      </p:pic>
      <p:grpSp>
        <p:nvGrpSpPr>
          <p:cNvPr id="1043" name="Google Shape;1043;p78"/>
          <p:cNvGrpSpPr/>
          <p:nvPr/>
        </p:nvGrpSpPr>
        <p:grpSpPr>
          <a:xfrm>
            <a:off x="-11" y="2571750"/>
            <a:ext cx="3658200" cy="2596200"/>
            <a:chOff x="513664" y="2114550"/>
            <a:chExt cx="3658200" cy="2596200"/>
          </a:xfrm>
        </p:grpSpPr>
        <p:sp>
          <p:nvSpPr>
            <p:cNvPr id="1044" name="Google Shape;1044;p78"/>
            <p:cNvSpPr/>
            <p:nvPr/>
          </p:nvSpPr>
          <p:spPr>
            <a:xfrm>
              <a:off x="513664" y="2114550"/>
              <a:ext cx="3658200" cy="2596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045" name="Google Shape;1045;p78"/>
            <p:cNvSpPr txBox="1"/>
            <p:nvPr/>
          </p:nvSpPr>
          <p:spPr>
            <a:xfrm>
              <a:off x="820000" y="3740575"/>
              <a:ext cx="2967900" cy="458400"/>
            </a:xfrm>
            <a:prstGeom prst="rect">
              <a:avLst/>
            </a:prstGeom>
            <a:noFill/>
            <a:ln>
              <a:noFill/>
            </a:ln>
          </p:spPr>
          <p:txBody>
            <a:bodyPr anchorCtr="0" anchor="t" bIns="27000" lIns="54000" spcFirstLastPara="1" rIns="54000" wrap="square" tIns="27000">
              <a:noAutofit/>
            </a:bodyPr>
            <a:lstStyle/>
            <a:p>
              <a:pPr indent="0" lvl="0" marL="0" marR="0" rtl="0" algn="l">
                <a:lnSpc>
                  <a:spcPct val="112000"/>
                </a:lnSpc>
                <a:spcBef>
                  <a:spcPts val="0"/>
                </a:spcBef>
                <a:spcAft>
                  <a:spcPts val="0"/>
                </a:spcAft>
                <a:buClr>
                  <a:schemeClr val="dk1"/>
                </a:buClr>
                <a:buSzPts val="2400"/>
                <a:buFont typeface="Arial"/>
                <a:buNone/>
              </a:pPr>
              <a:r>
                <a:rPr b="1" lang="en-GB" sz="2400">
                  <a:solidFill>
                    <a:schemeClr val="dk1"/>
                  </a:solidFill>
                  <a:latin typeface="Helvetica Neue Light"/>
                  <a:ea typeface="Helvetica Neue Light"/>
                  <a:cs typeface="Helvetica Neue Light"/>
                  <a:sym typeface="Helvetica Neue Light"/>
                </a:rPr>
                <a:t>Thank you</a:t>
              </a:r>
              <a:endParaRPr sz="1100"/>
            </a:p>
          </p:txBody>
        </p:sp>
        <p:pic>
          <p:nvPicPr>
            <p:cNvPr id="1046" name="Google Shape;1046;p78"/>
            <p:cNvPicPr preferRelativeResize="0"/>
            <p:nvPr/>
          </p:nvPicPr>
          <p:blipFill rotWithShape="1">
            <a:blip r:embed="rId4">
              <a:alphaModFix/>
            </a:blip>
            <a:srcRect b="0" l="0" r="0" t="0"/>
            <a:stretch/>
          </p:blipFill>
          <p:spPr>
            <a:xfrm>
              <a:off x="867314" y="4286250"/>
              <a:ext cx="914400" cy="184039"/>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E9E9E"/>
                </a:solidFill>
              </a:rPr>
              <a:t>‹#›</a:t>
            </a:fld>
            <a:endParaRPr sz="900">
              <a:solidFill>
                <a:srgbClr val="9E9E9E"/>
              </a:solidFill>
            </a:endParaRPr>
          </a:p>
        </p:txBody>
      </p:sp>
      <p:sp>
        <p:nvSpPr>
          <p:cNvPr id="284" name="Google Shape;284;p36"/>
          <p:cNvSpPr txBox="1"/>
          <p:nvPr/>
        </p:nvSpPr>
        <p:spPr>
          <a:xfrm>
            <a:off x="769250" y="649550"/>
            <a:ext cx="7699200" cy="684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400"/>
              </a:spcBef>
              <a:spcAft>
                <a:spcPts val="0"/>
              </a:spcAft>
              <a:buClr>
                <a:srgbClr val="7F7F7F"/>
              </a:buClr>
              <a:buSzPts val="740"/>
              <a:buFont typeface="Arial"/>
              <a:buNone/>
            </a:pPr>
            <a:r>
              <a:rPr lang="en-GB" sz="1500">
                <a:solidFill>
                  <a:schemeClr val="dk1"/>
                </a:solidFill>
                <a:latin typeface="Helvetica Neue Light"/>
                <a:ea typeface="Helvetica Neue Light"/>
                <a:cs typeface="Helvetica Neue Light"/>
                <a:sym typeface="Helvetica Neue Light"/>
              </a:rPr>
              <a:t>We recruited </a:t>
            </a:r>
            <a:r>
              <a:rPr b="1" lang="en-GB" sz="1500">
                <a:solidFill>
                  <a:schemeClr val="dk1"/>
                </a:solidFill>
                <a:latin typeface="Helvetica Neue"/>
                <a:ea typeface="Helvetica Neue"/>
                <a:cs typeface="Helvetica Neue"/>
                <a:sym typeface="Helvetica Neue"/>
              </a:rPr>
              <a:t>35 Gen Z internet users</a:t>
            </a:r>
            <a:r>
              <a:rPr lang="en-GB" sz="1500">
                <a:solidFill>
                  <a:schemeClr val="dk1"/>
                </a:solidFill>
                <a:latin typeface="Helvetica Neue Light"/>
                <a:ea typeface="Helvetica Neue Light"/>
                <a:cs typeface="Helvetica Neue Light"/>
                <a:sym typeface="Helvetica Neue Light"/>
              </a:rPr>
              <a:t> from a wide range of backgrounds &amp; political orientations. </a:t>
            </a:r>
            <a:endParaRPr i="1" sz="1500" u="none" cap="none" strike="noStrike">
              <a:solidFill>
                <a:schemeClr val="dk1"/>
              </a:solidFill>
              <a:latin typeface="Helvetica Neue Light"/>
              <a:ea typeface="Helvetica Neue Light"/>
              <a:cs typeface="Helvetica Neue Light"/>
              <a:sym typeface="Helvetica Neue Light"/>
            </a:endParaRPr>
          </a:p>
        </p:txBody>
      </p:sp>
      <p:sp>
        <p:nvSpPr>
          <p:cNvPr id="285" name="Google Shape;285;p36"/>
          <p:cNvSpPr/>
          <p:nvPr/>
        </p:nvSpPr>
        <p:spPr>
          <a:xfrm>
            <a:off x="754949" y="1777125"/>
            <a:ext cx="1330800" cy="183000"/>
          </a:xfrm>
          <a:prstGeom prst="rect">
            <a:avLst/>
          </a:prstGeom>
          <a:noFill/>
          <a:ln>
            <a:noFill/>
          </a:ln>
        </p:spPr>
        <p:txBody>
          <a:bodyPr anchorCtr="0" anchor="ctr" bIns="34275" lIns="68575" spcFirstLastPara="1" rIns="68575" wrap="square" tIns="34275">
            <a:noAutofit/>
          </a:bodyPr>
          <a:lstStyle/>
          <a:p>
            <a:pPr indent="0" lvl="0" marL="0" marR="0" rtl="0" algn="l">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SAMPLE </a:t>
            </a:r>
            <a:r>
              <a:rPr b="1" lang="en-GB" sz="800">
                <a:solidFill>
                  <a:srgbClr val="434343"/>
                </a:solidFill>
                <a:latin typeface="Helvetica Neue"/>
                <a:ea typeface="Helvetica Neue"/>
                <a:cs typeface="Helvetica Neue"/>
                <a:sym typeface="Helvetica Neue"/>
              </a:rPr>
              <a:t>OVERVIEW</a:t>
            </a:r>
            <a:endParaRPr b="1" sz="800">
              <a:solidFill>
                <a:srgbClr val="434343"/>
              </a:solidFill>
              <a:latin typeface="Helvetica Neue"/>
              <a:ea typeface="Helvetica Neue"/>
              <a:cs typeface="Helvetica Neue"/>
              <a:sym typeface="Helvetica Neue"/>
            </a:endParaRPr>
          </a:p>
        </p:txBody>
      </p:sp>
      <p:grpSp>
        <p:nvGrpSpPr>
          <p:cNvPr id="286" name="Google Shape;286;p36"/>
          <p:cNvGrpSpPr/>
          <p:nvPr/>
        </p:nvGrpSpPr>
        <p:grpSpPr>
          <a:xfrm>
            <a:off x="831150" y="2110868"/>
            <a:ext cx="864588" cy="393599"/>
            <a:chOff x="4125625" y="1642135"/>
            <a:chExt cx="864588" cy="393599"/>
          </a:xfrm>
        </p:grpSpPr>
        <p:pic>
          <p:nvPicPr>
            <p:cNvPr id="287" name="Google Shape;287;p36"/>
            <p:cNvPicPr preferRelativeResize="0"/>
            <p:nvPr/>
          </p:nvPicPr>
          <p:blipFill rotWithShape="1">
            <a:blip r:embed="rId3">
              <a:alphaModFix/>
            </a:blip>
            <a:srcRect b="14388" l="4136" r="4145" t="4731"/>
            <a:stretch/>
          </p:blipFill>
          <p:spPr>
            <a:xfrm>
              <a:off x="4125625" y="1642135"/>
              <a:ext cx="446350" cy="393599"/>
            </a:xfrm>
            <a:prstGeom prst="rect">
              <a:avLst/>
            </a:prstGeom>
            <a:noFill/>
            <a:ln>
              <a:noFill/>
            </a:ln>
          </p:spPr>
        </p:pic>
        <p:sp>
          <p:nvSpPr>
            <p:cNvPr id="288" name="Google Shape;288;p36"/>
            <p:cNvSpPr/>
            <p:nvPr/>
          </p:nvSpPr>
          <p:spPr>
            <a:xfrm>
              <a:off x="4543813" y="1764425"/>
              <a:ext cx="446400" cy="224400"/>
            </a:xfrm>
            <a:prstGeom prst="rect">
              <a:avLst/>
            </a:prstGeom>
            <a:noFill/>
            <a:ln>
              <a:noFill/>
            </a:ln>
          </p:spPr>
          <p:txBody>
            <a:bodyPr anchorCtr="0" anchor="ctr" bIns="91425" lIns="91425" spcFirstLastPara="1" rIns="91425" wrap="square" tIns="91425">
              <a:noAutofit/>
            </a:bodyPr>
            <a:lstStyle/>
            <a:p>
              <a:pPr indent="0" lvl="0" marL="0" rtl="0" algn="l">
                <a:lnSpc>
                  <a:spcPct val="120000"/>
                </a:lnSpc>
                <a:spcBef>
                  <a:spcPts val="400"/>
                </a:spcBef>
                <a:spcAft>
                  <a:spcPts val="0"/>
                </a:spcAft>
                <a:buNone/>
              </a:pPr>
              <a:r>
                <a:rPr b="1" lang="en-GB" sz="1000">
                  <a:solidFill>
                    <a:srgbClr val="7F7F7F"/>
                  </a:solidFill>
                  <a:latin typeface="Helvetica Neue"/>
                  <a:ea typeface="Helvetica Neue"/>
                  <a:cs typeface="Helvetica Neue"/>
                  <a:sym typeface="Helvetica Neue"/>
                </a:rPr>
                <a:t>Age</a:t>
              </a:r>
              <a:endParaRPr/>
            </a:p>
          </p:txBody>
        </p:sp>
      </p:grpSp>
      <p:sp>
        <p:nvSpPr>
          <p:cNvPr id="289" name="Google Shape;289;p36"/>
          <p:cNvSpPr txBox="1"/>
          <p:nvPr>
            <p:ph idx="1" type="body"/>
          </p:nvPr>
        </p:nvSpPr>
        <p:spPr>
          <a:xfrm>
            <a:off x="769250" y="2582195"/>
            <a:ext cx="1545300" cy="603000"/>
          </a:xfrm>
          <a:prstGeom prst="rect">
            <a:avLst/>
          </a:prstGeom>
          <a:noFill/>
          <a:ln>
            <a:noFill/>
          </a:ln>
        </p:spPr>
        <p:txBody>
          <a:bodyPr anchorCtr="0" anchor="t" bIns="68575" lIns="68575" spcFirstLastPara="1" rIns="68575" wrap="square" tIns="34275">
            <a:noAutofit/>
          </a:bodyPr>
          <a:lstStyle/>
          <a:p>
            <a:pPr indent="0" lvl="0" marL="0" rtl="0" algn="l">
              <a:lnSpc>
                <a:spcPct val="100000"/>
              </a:lnSpc>
              <a:spcBef>
                <a:spcPts val="400"/>
              </a:spcBef>
              <a:spcAft>
                <a:spcPts val="0"/>
              </a:spcAft>
              <a:buNone/>
            </a:pPr>
            <a:r>
              <a:rPr lang="en-GB" sz="1025">
                <a:solidFill>
                  <a:srgbClr val="434343"/>
                </a:solidFill>
                <a:latin typeface="Helvetica Neue"/>
                <a:ea typeface="Helvetica Neue"/>
                <a:cs typeface="Helvetica Neue"/>
                <a:sym typeface="Helvetica Neue"/>
              </a:rPr>
              <a:t>18</a:t>
            </a:r>
            <a:r>
              <a:rPr b="0" lang="en-GB" sz="1025">
                <a:solidFill>
                  <a:srgbClr val="434343"/>
                </a:solidFill>
                <a:latin typeface="Helvetica Neue Light"/>
                <a:ea typeface="Helvetica Neue Light"/>
                <a:cs typeface="Helvetica Neue Light"/>
                <a:sym typeface="Helvetica Neue Light"/>
              </a:rPr>
              <a:t> | 13 - 17 years old</a:t>
            </a:r>
            <a:endParaRPr b="0" sz="1025">
              <a:solidFill>
                <a:srgbClr val="434343"/>
              </a:solidFill>
              <a:latin typeface="Helvetica Neue Light"/>
              <a:ea typeface="Helvetica Neue Light"/>
              <a:cs typeface="Helvetica Neue Light"/>
              <a:sym typeface="Helvetica Neue Light"/>
            </a:endParaRPr>
          </a:p>
          <a:p>
            <a:pPr indent="0" lvl="0" marL="0" rtl="0" algn="l">
              <a:lnSpc>
                <a:spcPct val="100000"/>
              </a:lnSpc>
              <a:spcBef>
                <a:spcPts val="400"/>
              </a:spcBef>
              <a:spcAft>
                <a:spcPts val="0"/>
              </a:spcAft>
              <a:buNone/>
            </a:pPr>
            <a:r>
              <a:rPr lang="en-GB" sz="1025">
                <a:solidFill>
                  <a:srgbClr val="434343"/>
                </a:solidFill>
                <a:latin typeface="Helvetica Neue"/>
                <a:ea typeface="Helvetica Neue"/>
                <a:cs typeface="Helvetica Neue"/>
                <a:sym typeface="Helvetica Neue"/>
              </a:rPr>
              <a:t>17</a:t>
            </a:r>
            <a:r>
              <a:rPr b="0" lang="en-GB" sz="1025">
                <a:solidFill>
                  <a:srgbClr val="434343"/>
                </a:solidFill>
                <a:latin typeface="Helvetica Neue Light"/>
                <a:ea typeface="Helvetica Neue Light"/>
                <a:cs typeface="Helvetica Neue Light"/>
                <a:sym typeface="Helvetica Neue Light"/>
              </a:rPr>
              <a:t> | 18 - 24 years old</a:t>
            </a:r>
            <a:endParaRPr b="0" sz="1025">
              <a:solidFill>
                <a:srgbClr val="434343"/>
              </a:solidFill>
              <a:latin typeface="Helvetica Neue Light"/>
              <a:ea typeface="Helvetica Neue Light"/>
              <a:cs typeface="Helvetica Neue Light"/>
              <a:sym typeface="Helvetica Neue Light"/>
            </a:endParaRPr>
          </a:p>
          <a:p>
            <a:pPr indent="0" lvl="0" marL="0" rtl="0" algn="l">
              <a:lnSpc>
                <a:spcPct val="100000"/>
              </a:lnSpc>
              <a:spcBef>
                <a:spcPts val="400"/>
              </a:spcBef>
              <a:spcAft>
                <a:spcPts val="0"/>
              </a:spcAft>
              <a:buSzPts val="1018"/>
              <a:buNone/>
            </a:pPr>
            <a:r>
              <a:t/>
            </a:r>
            <a:endParaRPr b="0" sz="1025">
              <a:solidFill>
                <a:srgbClr val="434343"/>
              </a:solidFill>
              <a:latin typeface="Helvetica Neue Light"/>
              <a:ea typeface="Helvetica Neue Light"/>
              <a:cs typeface="Helvetica Neue Light"/>
              <a:sym typeface="Helvetica Neue Light"/>
            </a:endParaRPr>
          </a:p>
          <a:p>
            <a:pPr indent="0" lvl="0" marL="0" rtl="0" algn="l">
              <a:lnSpc>
                <a:spcPct val="100000"/>
              </a:lnSpc>
              <a:spcBef>
                <a:spcPts val="400"/>
              </a:spcBef>
              <a:spcAft>
                <a:spcPts val="0"/>
              </a:spcAft>
              <a:buSzPts val="1018"/>
              <a:buNone/>
            </a:pPr>
            <a:r>
              <a:t/>
            </a:r>
            <a:endParaRPr b="0" sz="1025">
              <a:solidFill>
                <a:srgbClr val="434343"/>
              </a:solidFill>
              <a:latin typeface="Helvetica Neue Light"/>
              <a:ea typeface="Helvetica Neue Light"/>
              <a:cs typeface="Helvetica Neue Light"/>
              <a:sym typeface="Helvetica Neue Light"/>
            </a:endParaRPr>
          </a:p>
        </p:txBody>
      </p:sp>
      <p:pic>
        <p:nvPicPr>
          <p:cNvPr id="290" name="Google Shape;290;p36"/>
          <p:cNvPicPr preferRelativeResize="0"/>
          <p:nvPr/>
        </p:nvPicPr>
        <p:blipFill rotWithShape="1">
          <a:blip r:embed="rId4">
            <a:alphaModFix/>
          </a:blip>
          <a:srcRect b="28496" l="6703" r="8008" t="15888"/>
          <a:stretch/>
        </p:blipFill>
        <p:spPr>
          <a:xfrm>
            <a:off x="2770275" y="2125858"/>
            <a:ext cx="595458" cy="388301"/>
          </a:xfrm>
          <a:prstGeom prst="rect">
            <a:avLst/>
          </a:prstGeom>
          <a:noFill/>
          <a:ln>
            <a:noFill/>
          </a:ln>
        </p:spPr>
      </p:pic>
      <p:sp>
        <p:nvSpPr>
          <p:cNvPr id="291" name="Google Shape;291;p36"/>
          <p:cNvSpPr/>
          <p:nvPr/>
        </p:nvSpPr>
        <p:spPr>
          <a:xfrm>
            <a:off x="3358238" y="2207795"/>
            <a:ext cx="887400" cy="224400"/>
          </a:xfrm>
          <a:prstGeom prst="rect">
            <a:avLst/>
          </a:prstGeom>
          <a:noFill/>
          <a:ln>
            <a:noFill/>
          </a:ln>
        </p:spPr>
        <p:txBody>
          <a:bodyPr anchorCtr="0" anchor="ctr" bIns="91425" lIns="91425" spcFirstLastPara="1" rIns="91425" wrap="square" tIns="91425">
            <a:noAutofit/>
          </a:bodyPr>
          <a:lstStyle/>
          <a:p>
            <a:pPr indent="0" lvl="0" marL="0" rtl="0" algn="l">
              <a:lnSpc>
                <a:spcPct val="120000"/>
              </a:lnSpc>
              <a:spcBef>
                <a:spcPts val="400"/>
              </a:spcBef>
              <a:spcAft>
                <a:spcPts val="0"/>
              </a:spcAft>
              <a:buNone/>
            </a:pPr>
            <a:r>
              <a:rPr b="1" lang="en-GB" sz="1000">
                <a:solidFill>
                  <a:srgbClr val="7F7F7F"/>
                </a:solidFill>
                <a:latin typeface="Helvetica Neue"/>
                <a:ea typeface="Helvetica Neue"/>
                <a:cs typeface="Helvetica Neue"/>
                <a:sym typeface="Helvetica Neue"/>
              </a:rPr>
              <a:t>Geography</a:t>
            </a:r>
            <a:endParaRPr/>
          </a:p>
        </p:txBody>
      </p:sp>
      <p:sp>
        <p:nvSpPr>
          <p:cNvPr id="292" name="Google Shape;292;p36"/>
          <p:cNvSpPr txBox="1"/>
          <p:nvPr>
            <p:ph idx="1" type="body"/>
          </p:nvPr>
        </p:nvSpPr>
        <p:spPr>
          <a:xfrm>
            <a:off x="2799525" y="2582183"/>
            <a:ext cx="1545300" cy="1047000"/>
          </a:xfrm>
          <a:prstGeom prst="rect">
            <a:avLst/>
          </a:prstGeom>
          <a:noFill/>
          <a:ln>
            <a:noFill/>
          </a:ln>
        </p:spPr>
        <p:txBody>
          <a:bodyPr anchorCtr="0" anchor="t" bIns="68575" lIns="68575" spcFirstLastPara="1" rIns="68575" wrap="square" tIns="34275">
            <a:noAutofit/>
          </a:bodyPr>
          <a:lstStyle/>
          <a:p>
            <a:pPr indent="0" lvl="0" marL="0" rtl="0" algn="l">
              <a:lnSpc>
                <a:spcPct val="100000"/>
              </a:lnSpc>
              <a:spcBef>
                <a:spcPts val="400"/>
              </a:spcBef>
              <a:spcAft>
                <a:spcPts val="0"/>
              </a:spcAft>
              <a:buNone/>
            </a:pPr>
            <a:r>
              <a:rPr lang="en-GB" sz="1025">
                <a:solidFill>
                  <a:srgbClr val="434343"/>
                </a:solidFill>
                <a:latin typeface="Helvetica Neue"/>
                <a:ea typeface="Helvetica Neue"/>
                <a:cs typeface="Helvetica Neue"/>
                <a:sym typeface="Helvetica Neue"/>
              </a:rPr>
              <a:t>  </a:t>
            </a:r>
            <a:r>
              <a:rPr lang="en-GB" sz="1025">
                <a:solidFill>
                  <a:srgbClr val="434343"/>
                </a:solidFill>
                <a:latin typeface="Helvetica Neue"/>
                <a:ea typeface="Helvetica Neue"/>
                <a:cs typeface="Helvetica Neue"/>
                <a:sym typeface="Helvetica Neue"/>
              </a:rPr>
              <a:t>7</a:t>
            </a:r>
            <a:r>
              <a:rPr b="0" lang="en-GB" sz="1025">
                <a:solidFill>
                  <a:srgbClr val="434343"/>
                </a:solidFill>
                <a:latin typeface="Helvetica Neue Light"/>
                <a:ea typeface="Helvetica Neue Light"/>
                <a:cs typeface="Helvetica Neue Light"/>
                <a:sym typeface="Helvetica Neue Light"/>
              </a:rPr>
              <a:t> | Midwest </a:t>
            </a:r>
            <a:endParaRPr b="0" sz="1025">
              <a:solidFill>
                <a:srgbClr val="434343"/>
              </a:solidFill>
              <a:latin typeface="Helvetica Neue Light"/>
              <a:ea typeface="Helvetica Neue Light"/>
              <a:cs typeface="Helvetica Neue Light"/>
              <a:sym typeface="Helvetica Neue Light"/>
            </a:endParaRPr>
          </a:p>
          <a:p>
            <a:pPr indent="0" lvl="0" marL="0" rtl="0" algn="l">
              <a:lnSpc>
                <a:spcPct val="100000"/>
              </a:lnSpc>
              <a:spcBef>
                <a:spcPts val="400"/>
              </a:spcBef>
              <a:spcAft>
                <a:spcPts val="0"/>
              </a:spcAft>
              <a:buNone/>
            </a:pPr>
            <a:r>
              <a:rPr lang="en-GB" sz="1025">
                <a:solidFill>
                  <a:srgbClr val="434343"/>
                </a:solidFill>
                <a:latin typeface="Helvetica Neue"/>
                <a:ea typeface="Helvetica Neue"/>
                <a:cs typeface="Helvetica Neue"/>
                <a:sym typeface="Helvetica Neue"/>
              </a:rPr>
              <a:t>  </a:t>
            </a:r>
            <a:r>
              <a:rPr lang="en-GB" sz="1025">
                <a:solidFill>
                  <a:srgbClr val="434343"/>
                </a:solidFill>
                <a:latin typeface="Helvetica Neue"/>
                <a:ea typeface="Helvetica Neue"/>
                <a:cs typeface="Helvetica Neue"/>
                <a:sym typeface="Helvetica Neue"/>
              </a:rPr>
              <a:t>7</a:t>
            </a:r>
            <a:r>
              <a:rPr b="0" lang="en-GB" sz="1025">
                <a:solidFill>
                  <a:srgbClr val="434343"/>
                </a:solidFill>
                <a:latin typeface="Helvetica Neue Light"/>
                <a:ea typeface="Helvetica Neue Light"/>
                <a:cs typeface="Helvetica Neue Light"/>
                <a:sym typeface="Helvetica Neue Light"/>
              </a:rPr>
              <a:t> | Northeast </a:t>
            </a:r>
            <a:endParaRPr b="0" sz="1025">
              <a:solidFill>
                <a:srgbClr val="434343"/>
              </a:solidFill>
              <a:latin typeface="Helvetica Neue Light"/>
              <a:ea typeface="Helvetica Neue Light"/>
              <a:cs typeface="Helvetica Neue Light"/>
              <a:sym typeface="Helvetica Neue Light"/>
            </a:endParaRPr>
          </a:p>
          <a:p>
            <a:pPr indent="0" lvl="0" marL="0" rtl="0" algn="l">
              <a:lnSpc>
                <a:spcPct val="100000"/>
              </a:lnSpc>
              <a:spcBef>
                <a:spcPts val="400"/>
              </a:spcBef>
              <a:spcAft>
                <a:spcPts val="0"/>
              </a:spcAft>
              <a:buNone/>
            </a:pPr>
            <a:r>
              <a:rPr lang="en-GB" sz="1025">
                <a:solidFill>
                  <a:srgbClr val="434343"/>
                </a:solidFill>
                <a:latin typeface="Helvetica Neue"/>
                <a:ea typeface="Helvetica Neue"/>
                <a:cs typeface="Helvetica Neue"/>
                <a:sym typeface="Helvetica Neue"/>
              </a:rPr>
              <a:t>10</a:t>
            </a:r>
            <a:r>
              <a:rPr b="0" lang="en-GB" sz="1025">
                <a:solidFill>
                  <a:srgbClr val="434343"/>
                </a:solidFill>
                <a:latin typeface="Helvetica Neue Light"/>
                <a:ea typeface="Helvetica Neue Light"/>
                <a:cs typeface="Helvetica Neue Light"/>
                <a:sym typeface="Helvetica Neue Light"/>
              </a:rPr>
              <a:t> | West</a:t>
            </a:r>
            <a:endParaRPr b="0" sz="1025">
              <a:solidFill>
                <a:srgbClr val="434343"/>
              </a:solidFill>
              <a:latin typeface="Helvetica Neue Light"/>
              <a:ea typeface="Helvetica Neue Light"/>
              <a:cs typeface="Helvetica Neue Light"/>
              <a:sym typeface="Helvetica Neue Light"/>
            </a:endParaRPr>
          </a:p>
          <a:p>
            <a:pPr indent="0" lvl="0" marL="0" rtl="0" algn="l">
              <a:lnSpc>
                <a:spcPct val="100000"/>
              </a:lnSpc>
              <a:spcBef>
                <a:spcPts val="400"/>
              </a:spcBef>
              <a:spcAft>
                <a:spcPts val="0"/>
              </a:spcAft>
              <a:buNone/>
            </a:pPr>
            <a:r>
              <a:rPr lang="en-GB" sz="1025">
                <a:solidFill>
                  <a:srgbClr val="434343"/>
                </a:solidFill>
                <a:latin typeface="Helvetica Neue"/>
                <a:ea typeface="Helvetica Neue"/>
                <a:cs typeface="Helvetica Neue"/>
                <a:sym typeface="Helvetica Neue"/>
              </a:rPr>
              <a:t>11</a:t>
            </a:r>
            <a:r>
              <a:rPr b="0" lang="en-GB" sz="1025">
                <a:solidFill>
                  <a:srgbClr val="434343"/>
                </a:solidFill>
                <a:latin typeface="Helvetica Neue Light"/>
                <a:ea typeface="Helvetica Neue Light"/>
                <a:cs typeface="Helvetica Neue Light"/>
                <a:sym typeface="Helvetica Neue Light"/>
              </a:rPr>
              <a:t> | South</a:t>
            </a:r>
            <a:endParaRPr b="0" sz="1025">
              <a:solidFill>
                <a:srgbClr val="434343"/>
              </a:solidFill>
              <a:latin typeface="Helvetica Neue Light"/>
              <a:ea typeface="Helvetica Neue Light"/>
              <a:cs typeface="Helvetica Neue Light"/>
              <a:sym typeface="Helvetica Neue Light"/>
            </a:endParaRPr>
          </a:p>
          <a:p>
            <a:pPr indent="0" lvl="0" marL="0" rtl="0" algn="l">
              <a:lnSpc>
                <a:spcPct val="100000"/>
              </a:lnSpc>
              <a:spcBef>
                <a:spcPts val="400"/>
              </a:spcBef>
              <a:spcAft>
                <a:spcPts val="0"/>
              </a:spcAft>
              <a:buNone/>
            </a:pPr>
            <a:r>
              <a:t/>
            </a:r>
            <a:endParaRPr b="0" sz="1025">
              <a:solidFill>
                <a:srgbClr val="434343"/>
              </a:solidFill>
              <a:latin typeface="Helvetica Neue Light"/>
              <a:ea typeface="Helvetica Neue Light"/>
              <a:cs typeface="Helvetica Neue Light"/>
              <a:sym typeface="Helvetica Neue Light"/>
            </a:endParaRPr>
          </a:p>
          <a:p>
            <a:pPr indent="0" lvl="0" marL="0" rtl="0" algn="l">
              <a:lnSpc>
                <a:spcPct val="100000"/>
              </a:lnSpc>
              <a:spcBef>
                <a:spcPts val="400"/>
              </a:spcBef>
              <a:spcAft>
                <a:spcPts val="0"/>
              </a:spcAft>
              <a:buSzPts val="1018"/>
              <a:buNone/>
            </a:pPr>
            <a:r>
              <a:t/>
            </a:r>
            <a:endParaRPr b="0" sz="1025">
              <a:solidFill>
                <a:srgbClr val="434343"/>
              </a:solidFill>
              <a:latin typeface="Helvetica Neue Light"/>
              <a:ea typeface="Helvetica Neue Light"/>
              <a:cs typeface="Helvetica Neue Light"/>
              <a:sym typeface="Helvetica Neue Light"/>
            </a:endParaRPr>
          </a:p>
          <a:p>
            <a:pPr indent="0" lvl="0" marL="0" rtl="0" algn="l">
              <a:lnSpc>
                <a:spcPct val="100000"/>
              </a:lnSpc>
              <a:spcBef>
                <a:spcPts val="400"/>
              </a:spcBef>
              <a:spcAft>
                <a:spcPts val="0"/>
              </a:spcAft>
              <a:buSzPts val="1018"/>
              <a:buNone/>
            </a:pPr>
            <a:r>
              <a:t/>
            </a:r>
            <a:endParaRPr b="0" sz="1025">
              <a:solidFill>
                <a:srgbClr val="434343"/>
              </a:solidFill>
              <a:latin typeface="Helvetica Neue Light"/>
              <a:ea typeface="Helvetica Neue Light"/>
              <a:cs typeface="Helvetica Neue Light"/>
              <a:sym typeface="Helvetica Neue Light"/>
            </a:endParaRPr>
          </a:p>
        </p:txBody>
      </p:sp>
      <p:sp>
        <p:nvSpPr>
          <p:cNvPr id="293" name="Google Shape;293;p36"/>
          <p:cNvSpPr txBox="1"/>
          <p:nvPr>
            <p:ph idx="1" type="body"/>
          </p:nvPr>
        </p:nvSpPr>
        <p:spPr>
          <a:xfrm>
            <a:off x="4696775" y="2589802"/>
            <a:ext cx="1962000" cy="1197900"/>
          </a:xfrm>
          <a:prstGeom prst="rect">
            <a:avLst/>
          </a:prstGeom>
          <a:noFill/>
          <a:ln>
            <a:noFill/>
          </a:ln>
        </p:spPr>
        <p:txBody>
          <a:bodyPr anchorCtr="0" anchor="t" bIns="68575" lIns="68575" spcFirstLastPara="1" rIns="68575" wrap="square" tIns="34275">
            <a:noAutofit/>
          </a:bodyPr>
          <a:lstStyle/>
          <a:p>
            <a:pPr indent="0" lvl="0" marL="0" rtl="0" algn="l">
              <a:lnSpc>
                <a:spcPct val="100000"/>
              </a:lnSpc>
              <a:spcBef>
                <a:spcPts val="400"/>
              </a:spcBef>
              <a:spcAft>
                <a:spcPts val="0"/>
              </a:spcAft>
              <a:buNone/>
            </a:pPr>
            <a:r>
              <a:rPr lang="en-GB" sz="1025">
                <a:solidFill>
                  <a:srgbClr val="434343"/>
                </a:solidFill>
                <a:latin typeface="Helvetica Neue"/>
                <a:ea typeface="Helvetica Neue"/>
                <a:cs typeface="Helvetica Neue"/>
                <a:sym typeface="Helvetica Neue"/>
              </a:rPr>
              <a:t>16 </a:t>
            </a:r>
            <a:r>
              <a:rPr b="0" lang="en-GB" sz="1025">
                <a:solidFill>
                  <a:srgbClr val="434343"/>
                </a:solidFill>
                <a:latin typeface="Helvetica Neue Light"/>
                <a:ea typeface="Helvetica Neue Light"/>
                <a:cs typeface="Helvetica Neue Light"/>
                <a:sym typeface="Helvetica Neue Light"/>
              </a:rPr>
              <a:t>| Some high school </a:t>
            </a:r>
            <a:endParaRPr b="0" sz="1025">
              <a:solidFill>
                <a:srgbClr val="434343"/>
              </a:solidFill>
              <a:latin typeface="Helvetica Neue Light"/>
              <a:ea typeface="Helvetica Neue Light"/>
              <a:cs typeface="Helvetica Neue Light"/>
              <a:sym typeface="Helvetica Neue Light"/>
            </a:endParaRPr>
          </a:p>
          <a:p>
            <a:pPr indent="-269999" lvl="0" marL="269999" rtl="0" algn="l">
              <a:lnSpc>
                <a:spcPct val="100000"/>
              </a:lnSpc>
              <a:spcBef>
                <a:spcPts val="400"/>
              </a:spcBef>
              <a:spcAft>
                <a:spcPts val="0"/>
              </a:spcAft>
              <a:buNone/>
            </a:pPr>
            <a:r>
              <a:rPr lang="en-GB" sz="1025">
                <a:solidFill>
                  <a:srgbClr val="434343"/>
                </a:solidFill>
                <a:latin typeface="Helvetica Neue"/>
                <a:ea typeface="Helvetica Neue"/>
                <a:cs typeface="Helvetica Neue"/>
                <a:sym typeface="Helvetica Neue"/>
              </a:rPr>
              <a:t>  4</a:t>
            </a:r>
            <a:r>
              <a:rPr b="0" lang="en-GB" sz="1025">
                <a:solidFill>
                  <a:srgbClr val="434343"/>
                </a:solidFill>
                <a:latin typeface="Helvetica Neue Light"/>
                <a:ea typeface="Helvetica Neue Light"/>
                <a:cs typeface="Helvetica Neue Light"/>
                <a:sym typeface="Helvetica Neue Light"/>
              </a:rPr>
              <a:t> | Four-year BA degree</a:t>
            </a:r>
            <a:endParaRPr b="0" sz="1025">
              <a:solidFill>
                <a:srgbClr val="434343"/>
              </a:solidFill>
              <a:latin typeface="Helvetica Neue Light"/>
              <a:ea typeface="Helvetica Neue Light"/>
              <a:cs typeface="Helvetica Neue Light"/>
              <a:sym typeface="Helvetica Neue Light"/>
            </a:endParaRPr>
          </a:p>
          <a:p>
            <a:pPr indent="0" lvl="0" marL="0" rtl="0" algn="l">
              <a:lnSpc>
                <a:spcPct val="100000"/>
              </a:lnSpc>
              <a:spcBef>
                <a:spcPts val="400"/>
              </a:spcBef>
              <a:spcAft>
                <a:spcPts val="0"/>
              </a:spcAft>
              <a:buNone/>
            </a:pPr>
            <a:r>
              <a:rPr lang="en-GB" sz="1025">
                <a:solidFill>
                  <a:srgbClr val="434343"/>
                </a:solidFill>
                <a:latin typeface="Helvetica Neue"/>
                <a:ea typeface="Helvetica Neue"/>
                <a:cs typeface="Helvetica Neue"/>
                <a:sym typeface="Helvetica Neue"/>
              </a:rPr>
              <a:t>  </a:t>
            </a:r>
            <a:r>
              <a:rPr lang="en-GB" sz="1025">
                <a:solidFill>
                  <a:srgbClr val="434343"/>
                </a:solidFill>
                <a:latin typeface="Helvetica Neue"/>
                <a:ea typeface="Helvetica Neue"/>
                <a:cs typeface="Helvetica Neue"/>
                <a:sym typeface="Helvetica Neue"/>
              </a:rPr>
              <a:t>1 </a:t>
            </a:r>
            <a:r>
              <a:rPr b="0" lang="en-GB" sz="1025">
                <a:solidFill>
                  <a:srgbClr val="434343"/>
                </a:solidFill>
                <a:latin typeface="Helvetica Neue Light"/>
                <a:ea typeface="Helvetica Neue Light"/>
                <a:cs typeface="Helvetica Neue Light"/>
                <a:sym typeface="Helvetica Neue Light"/>
              </a:rPr>
              <a:t>| High school degree</a:t>
            </a:r>
            <a:endParaRPr b="0" sz="1025">
              <a:solidFill>
                <a:srgbClr val="434343"/>
              </a:solidFill>
              <a:latin typeface="Helvetica Neue Light"/>
              <a:ea typeface="Helvetica Neue Light"/>
              <a:cs typeface="Helvetica Neue Light"/>
              <a:sym typeface="Helvetica Neue Light"/>
            </a:endParaRPr>
          </a:p>
          <a:p>
            <a:pPr indent="-269999" lvl="0" marL="269999" rtl="0" algn="l">
              <a:lnSpc>
                <a:spcPct val="100000"/>
              </a:lnSpc>
              <a:spcBef>
                <a:spcPts val="400"/>
              </a:spcBef>
              <a:spcAft>
                <a:spcPts val="0"/>
              </a:spcAft>
              <a:buNone/>
            </a:pPr>
            <a:r>
              <a:rPr lang="en-GB" sz="1025">
                <a:solidFill>
                  <a:srgbClr val="434343"/>
                </a:solidFill>
                <a:latin typeface="Helvetica Neue"/>
                <a:ea typeface="Helvetica Neue"/>
                <a:cs typeface="Helvetica Neue"/>
                <a:sym typeface="Helvetica Neue"/>
              </a:rPr>
              <a:t>  </a:t>
            </a:r>
            <a:r>
              <a:rPr lang="en-GB" sz="1025">
                <a:solidFill>
                  <a:srgbClr val="434343"/>
                </a:solidFill>
                <a:latin typeface="Helvetica Neue"/>
                <a:ea typeface="Helvetica Neue"/>
                <a:cs typeface="Helvetica Neue"/>
                <a:sym typeface="Helvetica Neue"/>
              </a:rPr>
              <a:t>4</a:t>
            </a:r>
            <a:r>
              <a:rPr b="0" lang="en-GB" sz="1025">
                <a:solidFill>
                  <a:srgbClr val="434343"/>
                </a:solidFill>
                <a:latin typeface="Helvetica Neue Light"/>
                <a:ea typeface="Helvetica Neue Light"/>
                <a:cs typeface="Helvetica Neue Light"/>
                <a:sym typeface="Helvetica Neue Light"/>
              </a:rPr>
              <a:t> | Two-year Associate degree</a:t>
            </a:r>
            <a:endParaRPr b="0" sz="1025">
              <a:solidFill>
                <a:srgbClr val="434343"/>
              </a:solidFill>
              <a:latin typeface="Helvetica Neue Light"/>
              <a:ea typeface="Helvetica Neue Light"/>
              <a:cs typeface="Helvetica Neue Light"/>
              <a:sym typeface="Helvetica Neue Light"/>
            </a:endParaRPr>
          </a:p>
          <a:p>
            <a:pPr indent="0" lvl="0" marL="0" rtl="0" algn="l">
              <a:lnSpc>
                <a:spcPct val="100000"/>
              </a:lnSpc>
              <a:spcBef>
                <a:spcPts val="400"/>
              </a:spcBef>
              <a:spcAft>
                <a:spcPts val="0"/>
              </a:spcAft>
              <a:buNone/>
            </a:pPr>
            <a:r>
              <a:rPr lang="en-GB" sz="1025">
                <a:solidFill>
                  <a:srgbClr val="434343"/>
                </a:solidFill>
                <a:latin typeface="Helvetica Neue"/>
                <a:ea typeface="Helvetica Neue"/>
                <a:cs typeface="Helvetica Neue"/>
                <a:sym typeface="Helvetica Neue"/>
              </a:rPr>
              <a:t>  9</a:t>
            </a:r>
            <a:r>
              <a:rPr b="0" lang="en-GB" sz="1025">
                <a:solidFill>
                  <a:srgbClr val="434343"/>
                </a:solidFill>
                <a:latin typeface="Helvetica Neue Light"/>
                <a:ea typeface="Helvetica Neue Light"/>
                <a:cs typeface="Helvetica Neue Light"/>
                <a:sym typeface="Helvetica Neue Light"/>
              </a:rPr>
              <a:t> | Some college</a:t>
            </a:r>
            <a:endParaRPr b="0" sz="1025">
              <a:solidFill>
                <a:srgbClr val="434343"/>
              </a:solidFill>
              <a:latin typeface="Helvetica Neue Light"/>
              <a:ea typeface="Helvetica Neue Light"/>
              <a:cs typeface="Helvetica Neue Light"/>
              <a:sym typeface="Helvetica Neue Light"/>
            </a:endParaRPr>
          </a:p>
          <a:p>
            <a:pPr indent="0" lvl="0" marL="0" rtl="0" algn="l">
              <a:lnSpc>
                <a:spcPct val="100000"/>
              </a:lnSpc>
              <a:spcBef>
                <a:spcPts val="400"/>
              </a:spcBef>
              <a:spcAft>
                <a:spcPts val="0"/>
              </a:spcAft>
              <a:buClr>
                <a:schemeClr val="dk1"/>
              </a:buClr>
              <a:buSzPts val="1100"/>
              <a:buFont typeface="Arial"/>
              <a:buNone/>
            </a:pPr>
            <a:r>
              <a:rPr lang="en-GB" sz="1025">
                <a:solidFill>
                  <a:srgbClr val="434343"/>
                </a:solidFill>
                <a:latin typeface="Helvetica Neue"/>
                <a:ea typeface="Helvetica Neue"/>
                <a:cs typeface="Helvetica Neue"/>
                <a:sym typeface="Helvetica Neue"/>
              </a:rPr>
              <a:t>  1</a:t>
            </a:r>
            <a:r>
              <a:rPr b="0" lang="en-GB" sz="1025">
                <a:solidFill>
                  <a:srgbClr val="434343"/>
                </a:solidFill>
                <a:latin typeface="Helvetica Neue Light"/>
                <a:ea typeface="Helvetica Neue Light"/>
                <a:cs typeface="Helvetica Neue Light"/>
                <a:sym typeface="Helvetica Neue Light"/>
              </a:rPr>
              <a:t> | N/A</a:t>
            </a:r>
            <a:endParaRPr b="0" sz="1025">
              <a:solidFill>
                <a:srgbClr val="434343"/>
              </a:solidFill>
              <a:latin typeface="Helvetica Neue Light"/>
              <a:ea typeface="Helvetica Neue Light"/>
              <a:cs typeface="Helvetica Neue Light"/>
              <a:sym typeface="Helvetica Neue Light"/>
            </a:endParaRPr>
          </a:p>
        </p:txBody>
      </p:sp>
      <p:sp>
        <p:nvSpPr>
          <p:cNvPr id="294" name="Google Shape;294;p36"/>
          <p:cNvSpPr/>
          <p:nvPr/>
        </p:nvSpPr>
        <p:spPr>
          <a:xfrm>
            <a:off x="7241803" y="2207070"/>
            <a:ext cx="650100" cy="224400"/>
          </a:xfrm>
          <a:prstGeom prst="rect">
            <a:avLst/>
          </a:prstGeom>
          <a:noFill/>
          <a:ln>
            <a:noFill/>
          </a:ln>
        </p:spPr>
        <p:txBody>
          <a:bodyPr anchorCtr="0" anchor="ctr" bIns="91425" lIns="91425" spcFirstLastPara="1" rIns="91425" wrap="square" tIns="91425">
            <a:noAutofit/>
          </a:bodyPr>
          <a:lstStyle/>
          <a:p>
            <a:pPr indent="0" lvl="0" marL="0" rtl="0" algn="l">
              <a:lnSpc>
                <a:spcPct val="120000"/>
              </a:lnSpc>
              <a:spcBef>
                <a:spcPts val="400"/>
              </a:spcBef>
              <a:spcAft>
                <a:spcPts val="0"/>
              </a:spcAft>
              <a:buNone/>
            </a:pPr>
            <a:r>
              <a:rPr b="1" lang="en-GB" sz="1000">
                <a:solidFill>
                  <a:srgbClr val="7F7F7F"/>
                </a:solidFill>
                <a:latin typeface="Helvetica Neue"/>
                <a:ea typeface="Helvetica Neue"/>
                <a:cs typeface="Helvetica Neue"/>
                <a:sym typeface="Helvetica Neue"/>
              </a:rPr>
              <a:t>Politics</a:t>
            </a:r>
            <a:endParaRPr/>
          </a:p>
        </p:txBody>
      </p:sp>
      <p:grpSp>
        <p:nvGrpSpPr>
          <p:cNvPr id="295" name="Google Shape;295;p36"/>
          <p:cNvGrpSpPr/>
          <p:nvPr/>
        </p:nvGrpSpPr>
        <p:grpSpPr>
          <a:xfrm>
            <a:off x="4784809" y="2178224"/>
            <a:ext cx="1464260" cy="318236"/>
            <a:chOff x="4049725" y="2152937"/>
            <a:chExt cx="1464260" cy="318236"/>
          </a:xfrm>
        </p:grpSpPr>
        <p:pic>
          <p:nvPicPr>
            <p:cNvPr id="296" name="Google Shape;296;p36"/>
            <p:cNvPicPr preferRelativeResize="0"/>
            <p:nvPr/>
          </p:nvPicPr>
          <p:blipFill rotWithShape="1">
            <a:blip r:embed="rId5">
              <a:alphaModFix/>
            </a:blip>
            <a:srcRect b="36794" l="13779" r="12414" t="17841"/>
            <a:stretch/>
          </p:blipFill>
          <p:spPr>
            <a:xfrm>
              <a:off x="4049725" y="2152937"/>
              <a:ext cx="517738" cy="318236"/>
            </a:xfrm>
            <a:prstGeom prst="rect">
              <a:avLst/>
            </a:prstGeom>
            <a:noFill/>
            <a:ln>
              <a:noFill/>
            </a:ln>
          </p:spPr>
        </p:pic>
        <p:sp>
          <p:nvSpPr>
            <p:cNvPr id="297" name="Google Shape;297;p36"/>
            <p:cNvSpPr/>
            <p:nvPr/>
          </p:nvSpPr>
          <p:spPr>
            <a:xfrm>
              <a:off x="4495785" y="2199850"/>
              <a:ext cx="1018200" cy="224400"/>
            </a:xfrm>
            <a:prstGeom prst="rect">
              <a:avLst/>
            </a:prstGeom>
            <a:noFill/>
            <a:ln>
              <a:noFill/>
            </a:ln>
          </p:spPr>
          <p:txBody>
            <a:bodyPr anchorCtr="0" anchor="ctr" bIns="91425" lIns="91425" spcFirstLastPara="1" rIns="91425" wrap="square" tIns="91425">
              <a:noAutofit/>
            </a:bodyPr>
            <a:lstStyle/>
            <a:p>
              <a:pPr indent="0" lvl="0" marL="0" rtl="0" algn="l">
                <a:lnSpc>
                  <a:spcPct val="120000"/>
                </a:lnSpc>
                <a:spcBef>
                  <a:spcPts val="400"/>
                </a:spcBef>
                <a:spcAft>
                  <a:spcPts val="0"/>
                </a:spcAft>
                <a:buNone/>
              </a:pPr>
              <a:r>
                <a:rPr b="1" lang="en-GB" sz="1000">
                  <a:solidFill>
                    <a:srgbClr val="7F7F7F"/>
                  </a:solidFill>
                  <a:latin typeface="Helvetica Neue"/>
                  <a:ea typeface="Helvetica Neue"/>
                  <a:cs typeface="Helvetica Neue"/>
                  <a:sym typeface="Helvetica Neue"/>
                </a:rPr>
                <a:t>Education</a:t>
              </a:r>
              <a:endParaRPr/>
            </a:p>
          </p:txBody>
        </p:sp>
      </p:grpSp>
      <p:sp>
        <p:nvSpPr>
          <p:cNvPr id="298" name="Google Shape;298;p36"/>
          <p:cNvSpPr txBox="1"/>
          <p:nvPr>
            <p:ph idx="1" type="body"/>
          </p:nvPr>
        </p:nvSpPr>
        <p:spPr>
          <a:xfrm>
            <a:off x="6924996" y="2583370"/>
            <a:ext cx="1545300" cy="1280700"/>
          </a:xfrm>
          <a:prstGeom prst="rect">
            <a:avLst/>
          </a:prstGeom>
          <a:noFill/>
          <a:ln>
            <a:noFill/>
          </a:ln>
        </p:spPr>
        <p:txBody>
          <a:bodyPr anchorCtr="0" anchor="t" bIns="68575" lIns="68575" spcFirstLastPara="1" rIns="68575" wrap="square" tIns="34275">
            <a:noAutofit/>
          </a:bodyPr>
          <a:lstStyle/>
          <a:p>
            <a:pPr indent="0" lvl="0" marL="0" rtl="0" algn="l">
              <a:lnSpc>
                <a:spcPct val="100000"/>
              </a:lnSpc>
              <a:spcBef>
                <a:spcPts val="400"/>
              </a:spcBef>
              <a:spcAft>
                <a:spcPts val="0"/>
              </a:spcAft>
              <a:buNone/>
            </a:pPr>
            <a:r>
              <a:rPr lang="en-GB" sz="1025">
                <a:solidFill>
                  <a:srgbClr val="434343"/>
                </a:solidFill>
                <a:latin typeface="Helvetica Neue"/>
                <a:ea typeface="Helvetica Neue"/>
                <a:cs typeface="Helvetica Neue"/>
                <a:sym typeface="Helvetica Neue"/>
              </a:rPr>
              <a:t>  </a:t>
            </a:r>
            <a:r>
              <a:rPr lang="en-GB" sz="1025">
                <a:solidFill>
                  <a:srgbClr val="434343"/>
                </a:solidFill>
                <a:latin typeface="Helvetica Neue"/>
                <a:ea typeface="Helvetica Neue"/>
                <a:cs typeface="Helvetica Neue"/>
                <a:sym typeface="Helvetica Neue"/>
              </a:rPr>
              <a:t>2</a:t>
            </a:r>
            <a:r>
              <a:rPr b="0" lang="en-GB" sz="1025">
                <a:solidFill>
                  <a:srgbClr val="434343"/>
                </a:solidFill>
                <a:latin typeface="Helvetica Neue Light"/>
                <a:ea typeface="Helvetica Neue Light"/>
                <a:cs typeface="Helvetica Neue Light"/>
                <a:sym typeface="Helvetica Neue Light"/>
              </a:rPr>
              <a:t> | “Very conservative”</a:t>
            </a:r>
            <a:endParaRPr b="0" sz="1025">
              <a:solidFill>
                <a:srgbClr val="434343"/>
              </a:solidFill>
              <a:latin typeface="Helvetica Neue Light"/>
              <a:ea typeface="Helvetica Neue Light"/>
              <a:cs typeface="Helvetica Neue Light"/>
              <a:sym typeface="Helvetica Neue Light"/>
            </a:endParaRPr>
          </a:p>
          <a:p>
            <a:pPr indent="0" lvl="0" marL="0" rtl="0" algn="l">
              <a:lnSpc>
                <a:spcPct val="100000"/>
              </a:lnSpc>
              <a:spcBef>
                <a:spcPts val="400"/>
              </a:spcBef>
              <a:spcAft>
                <a:spcPts val="0"/>
              </a:spcAft>
              <a:buNone/>
            </a:pPr>
            <a:r>
              <a:rPr lang="en-GB" sz="1025">
                <a:solidFill>
                  <a:srgbClr val="434343"/>
                </a:solidFill>
                <a:latin typeface="Helvetica Neue"/>
                <a:ea typeface="Helvetica Neue"/>
                <a:cs typeface="Helvetica Neue"/>
                <a:sym typeface="Helvetica Neue"/>
              </a:rPr>
              <a:t>  </a:t>
            </a:r>
            <a:r>
              <a:rPr lang="en-GB" sz="1025">
                <a:solidFill>
                  <a:srgbClr val="434343"/>
                </a:solidFill>
                <a:latin typeface="Helvetica Neue"/>
                <a:ea typeface="Helvetica Neue"/>
                <a:cs typeface="Helvetica Neue"/>
                <a:sym typeface="Helvetica Neue"/>
              </a:rPr>
              <a:t>4</a:t>
            </a:r>
            <a:r>
              <a:rPr b="0" lang="en-GB" sz="1025">
                <a:solidFill>
                  <a:srgbClr val="434343"/>
                </a:solidFill>
                <a:latin typeface="Helvetica Neue Light"/>
                <a:ea typeface="Helvetica Neue Light"/>
                <a:cs typeface="Helvetica Neue Light"/>
                <a:sym typeface="Helvetica Neue Light"/>
              </a:rPr>
              <a:t> |  “Conservative”</a:t>
            </a:r>
            <a:endParaRPr b="0" sz="1025">
              <a:solidFill>
                <a:srgbClr val="434343"/>
              </a:solidFill>
              <a:latin typeface="Helvetica Neue Light"/>
              <a:ea typeface="Helvetica Neue Light"/>
              <a:cs typeface="Helvetica Neue Light"/>
              <a:sym typeface="Helvetica Neue Light"/>
            </a:endParaRPr>
          </a:p>
          <a:p>
            <a:pPr indent="0" lvl="0" marL="0" rtl="0" algn="l">
              <a:lnSpc>
                <a:spcPct val="100000"/>
              </a:lnSpc>
              <a:spcBef>
                <a:spcPts val="400"/>
              </a:spcBef>
              <a:spcAft>
                <a:spcPts val="0"/>
              </a:spcAft>
              <a:buNone/>
            </a:pPr>
            <a:r>
              <a:rPr lang="en-GB" sz="1025">
                <a:solidFill>
                  <a:srgbClr val="434343"/>
                </a:solidFill>
                <a:latin typeface="Helvetica Neue"/>
                <a:ea typeface="Helvetica Neue"/>
                <a:cs typeface="Helvetica Neue"/>
                <a:sym typeface="Helvetica Neue"/>
              </a:rPr>
              <a:t>14 </a:t>
            </a:r>
            <a:r>
              <a:rPr b="0" lang="en-GB" sz="1025">
                <a:solidFill>
                  <a:srgbClr val="434343"/>
                </a:solidFill>
                <a:latin typeface="Helvetica Neue Light"/>
                <a:ea typeface="Helvetica Neue Light"/>
                <a:cs typeface="Helvetica Neue Light"/>
                <a:sym typeface="Helvetica Neue Light"/>
              </a:rPr>
              <a:t>|  “Moderate”</a:t>
            </a:r>
            <a:endParaRPr b="0" sz="1025">
              <a:solidFill>
                <a:srgbClr val="434343"/>
              </a:solidFill>
              <a:latin typeface="Helvetica Neue Light"/>
              <a:ea typeface="Helvetica Neue Light"/>
              <a:cs typeface="Helvetica Neue Light"/>
              <a:sym typeface="Helvetica Neue Light"/>
            </a:endParaRPr>
          </a:p>
          <a:p>
            <a:pPr indent="0" lvl="0" marL="0" rtl="0" algn="l">
              <a:lnSpc>
                <a:spcPct val="100000"/>
              </a:lnSpc>
              <a:spcBef>
                <a:spcPts val="400"/>
              </a:spcBef>
              <a:spcAft>
                <a:spcPts val="0"/>
              </a:spcAft>
              <a:buNone/>
            </a:pPr>
            <a:r>
              <a:rPr lang="en-GB" sz="1025">
                <a:solidFill>
                  <a:srgbClr val="434343"/>
                </a:solidFill>
                <a:latin typeface="Helvetica Neue"/>
                <a:ea typeface="Helvetica Neue"/>
                <a:cs typeface="Helvetica Neue"/>
                <a:sym typeface="Helvetica Neue"/>
              </a:rPr>
              <a:t>10</a:t>
            </a:r>
            <a:r>
              <a:rPr b="0" lang="en-GB" sz="1025">
                <a:solidFill>
                  <a:srgbClr val="434343"/>
                </a:solidFill>
                <a:latin typeface="Helvetica Neue Light"/>
                <a:ea typeface="Helvetica Neue Light"/>
                <a:cs typeface="Helvetica Neue Light"/>
                <a:sym typeface="Helvetica Neue Light"/>
              </a:rPr>
              <a:t> |  “Liberal”</a:t>
            </a:r>
            <a:endParaRPr b="0" sz="1025">
              <a:solidFill>
                <a:srgbClr val="434343"/>
              </a:solidFill>
              <a:latin typeface="Helvetica Neue Light"/>
              <a:ea typeface="Helvetica Neue Light"/>
              <a:cs typeface="Helvetica Neue Light"/>
              <a:sym typeface="Helvetica Neue Light"/>
            </a:endParaRPr>
          </a:p>
          <a:p>
            <a:pPr indent="0" lvl="0" marL="0" rtl="0" algn="l">
              <a:lnSpc>
                <a:spcPct val="100000"/>
              </a:lnSpc>
              <a:spcBef>
                <a:spcPts val="400"/>
              </a:spcBef>
              <a:spcAft>
                <a:spcPts val="0"/>
              </a:spcAft>
              <a:buNone/>
            </a:pPr>
            <a:r>
              <a:rPr lang="en-GB" sz="1025">
                <a:solidFill>
                  <a:srgbClr val="434343"/>
                </a:solidFill>
                <a:latin typeface="Helvetica Neue"/>
                <a:ea typeface="Helvetica Neue"/>
                <a:cs typeface="Helvetica Neue"/>
                <a:sym typeface="Helvetica Neue"/>
              </a:rPr>
              <a:t>  </a:t>
            </a:r>
            <a:r>
              <a:rPr lang="en-GB" sz="1025">
                <a:solidFill>
                  <a:srgbClr val="434343"/>
                </a:solidFill>
                <a:latin typeface="Helvetica Neue"/>
                <a:ea typeface="Helvetica Neue"/>
                <a:cs typeface="Helvetica Neue"/>
                <a:sym typeface="Helvetica Neue"/>
              </a:rPr>
              <a:t>5</a:t>
            </a:r>
            <a:r>
              <a:rPr b="0" lang="en-GB" sz="1025">
                <a:solidFill>
                  <a:srgbClr val="434343"/>
                </a:solidFill>
                <a:latin typeface="Helvetica Neue Light"/>
                <a:ea typeface="Helvetica Neue Light"/>
                <a:cs typeface="Helvetica Neue Light"/>
                <a:sym typeface="Helvetica Neue Light"/>
              </a:rPr>
              <a:t> |  “Very liberal”</a:t>
            </a:r>
            <a:endParaRPr b="0" sz="1025">
              <a:solidFill>
                <a:srgbClr val="434343"/>
              </a:solidFill>
              <a:latin typeface="Helvetica Neue Light"/>
              <a:ea typeface="Helvetica Neue Light"/>
              <a:cs typeface="Helvetica Neue Light"/>
              <a:sym typeface="Helvetica Neue Light"/>
            </a:endParaRPr>
          </a:p>
        </p:txBody>
      </p:sp>
      <p:pic>
        <p:nvPicPr>
          <p:cNvPr id="299" name="Google Shape;299;p36"/>
          <p:cNvPicPr preferRelativeResize="0"/>
          <p:nvPr/>
        </p:nvPicPr>
        <p:blipFill>
          <a:blip r:embed="rId6">
            <a:alphaModFix/>
          </a:blip>
          <a:stretch>
            <a:fillRect/>
          </a:stretch>
        </p:blipFill>
        <p:spPr>
          <a:xfrm>
            <a:off x="6925000" y="2110858"/>
            <a:ext cx="316800" cy="316800"/>
          </a:xfrm>
          <a:prstGeom prst="rect">
            <a:avLst/>
          </a:prstGeom>
          <a:noFill/>
          <a:ln>
            <a:noFill/>
          </a:ln>
        </p:spPr>
      </p:pic>
      <p:sp>
        <p:nvSpPr>
          <p:cNvPr id="300" name="Google Shape;300;p36"/>
          <p:cNvSpPr/>
          <p:nvPr/>
        </p:nvSpPr>
        <p:spPr>
          <a:xfrm>
            <a:off x="635900" y="4008225"/>
            <a:ext cx="3819600" cy="388200"/>
          </a:xfrm>
          <a:prstGeom prst="rect">
            <a:avLst/>
          </a:prstGeom>
          <a:solidFill>
            <a:srgbClr val="F8F8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rgbClr val="7F7F7F"/>
                </a:solidFill>
                <a:latin typeface="Helvetica Neue"/>
                <a:ea typeface="Helvetica Neue"/>
                <a:cs typeface="Helvetica Neue"/>
                <a:sym typeface="Helvetica Neue"/>
              </a:rPr>
              <a:t>“</a:t>
            </a:r>
            <a:r>
              <a:rPr b="1" lang="en-GB" sz="1000">
                <a:solidFill>
                  <a:srgbClr val="7F7F7F"/>
                </a:solidFill>
                <a:latin typeface="Helvetica Neue"/>
                <a:ea typeface="Helvetica Neue"/>
                <a:cs typeface="Helvetica Neue"/>
                <a:sym typeface="Helvetica Neue"/>
              </a:rPr>
              <a:t>Mainstream</a:t>
            </a:r>
            <a:r>
              <a:rPr b="1" lang="en-GB" sz="1000">
                <a:solidFill>
                  <a:srgbClr val="7F7F7F"/>
                </a:solidFill>
                <a:latin typeface="Helvetica Neue"/>
                <a:ea typeface="Helvetica Neue"/>
                <a:cs typeface="Helvetica Neue"/>
                <a:sym typeface="Helvetica Neue"/>
              </a:rPr>
              <a:t>”</a:t>
            </a:r>
            <a:endParaRPr b="1" sz="1000" strike="sngStrike">
              <a:solidFill>
                <a:srgbClr val="7F7F7F"/>
              </a:solidFill>
              <a:latin typeface="Helvetica Neue"/>
              <a:ea typeface="Helvetica Neue"/>
              <a:cs typeface="Helvetica Neue"/>
              <a:sym typeface="Helvetica Neue"/>
            </a:endParaRPr>
          </a:p>
        </p:txBody>
      </p:sp>
      <p:sp>
        <p:nvSpPr>
          <p:cNvPr id="301" name="Google Shape;301;p36"/>
          <p:cNvSpPr/>
          <p:nvPr/>
        </p:nvSpPr>
        <p:spPr>
          <a:xfrm>
            <a:off x="4688500" y="4008225"/>
            <a:ext cx="3819600" cy="388200"/>
          </a:xfrm>
          <a:prstGeom prst="rect">
            <a:avLst/>
          </a:prstGeom>
          <a:solidFill>
            <a:srgbClr val="F8F8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rgbClr val="7F7F7F"/>
                </a:solidFill>
                <a:latin typeface="Helvetica Neue"/>
                <a:ea typeface="Helvetica Neue"/>
                <a:cs typeface="Helvetica Neue"/>
                <a:sym typeface="Helvetica Neue"/>
              </a:rPr>
              <a:t>“Alternative / Fringe”</a:t>
            </a:r>
            <a:endParaRPr b="1" sz="1000" strike="sngStrike">
              <a:solidFill>
                <a:srgbClr val="7F7F7F"/>
              </a:solidFill>
              <a:latin typeface="Helvetica Neue"/>
              <a:ea typeface="Helvetica Neue"/>
              <a:cs typeface="Helvetica Neue"/>
              <a:sym typeface="Helvetica Neue"/>
            </a:endParaRPr>
          </a:p>
        </p:txBody>
      </p:sp>
      <p:sp>
        <p:nvSpPr>
          <p:cNvPr id="302" name="Google Shape;302;p36"/>
          <p:cNvSpPr/>
          <p:nvPr/>
        </p:nvSpPr>
        <p:spPr>
          <a:xfrm rot="-5424839">
            <a:off x="4468197" y="2503395"/>
            <a:ext cx="207605" cy="4112100"/>
          </a:xfrm>
          <a:prstGeom prst="leftBracket">
            <a:avLst>
              <a:gd fmla="val 8333" name="adj"/>
            </a:avLst>
          </a:pr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6"/>
          <p:cNvSpPr txBox="1"/>
          <p:nvPr/>
        </p:nvSpPr>
        <p:spPr>
          <a:xfrm>
            <a:off x="2852700" y="4476891"/>
            <a:ext cx="3438600" cy="446400"/>
          </a:xfrm>
          <a:prstGeom prst="rect">
            <a:avLst/>
          </a:prstGeom>
          <a:solidFill>
            <a:srgbClr val="FFFFFF"/>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chemeClr val="dk1"/>
              </a:buClr>
              <a:buSzPts val="1100"/>
              <a:buFont typeface="Arial"/>
              <a:buNone/>
            </a:pPr>
            <a:r>
              <a:rPr lang="en-GB" sz="1000">
                <a:solidFill>
                  <a:schemeClr val="dk1"/>
                </a:solidFill>
                <a:latin typeface="Helvetica Neue Light"/>
                <a:ea typeface="Helvetica Neue Light"/>
                <a:cs typeface="Helvetica Neue Light"/>
                <a:sym typeface="Helvetica Neue Light"/>
              </a:rPr>
              <a:t>We split our sample into 2 major user </a:t>
            </a:r>
            <a:r>
              <a:rPr lang="en-GB" sz="1000">
                <a:solidFill>
                  <a:schemeClr val="dk1"/>
                </a:solidFill>
                <a:latin typeface="Helvetica Neue Light"/>
                <a:ea typeface="Helvetica Neue Light"/>
                <a:cs typeface="Helvetica Neue Light"/>
                <a:sym typeface="Helvetica Neue Light"/>
              </a:rPr>
              <a:t>segments</a:t>
            </a:r>
            <a:r>
              <a:rPr lang="en-GB" sz="1000">
                <a:solidFill>
                  <a:schemeClr val="dk1"/>
                </a:solidFill>
                <a:latin typeface="Helvetica Neue Light"/>
                <a:ea typeface="Helvetica Neue Light"/>
                <a:cs typeface="Helvetica Neue Light"/>
                <a:sym typeface="Helvetica Neue Light"/>
              </a:rPr>
              <a:t> </a:t>
            </a:r>
            <a:br>
              <a:rPr lang="en-GB" sz="1000">
                <a:solidFill>
                  <a:schemeClr val="dk1"/>
                </a:solidFill>
                <a:latin typeface="Helvetica Neue Light"/>
                <a:ea typeface="Helvetica Neue Light"/>
                <a:cs typeface="Helvetica Neue Light"/>
                <a:sym typeface="Helvetica Neue Light"/>
              </a:rPr>
            </a:br>
            <a:r>
              <a:rPr lang="en-GB" sz="1000">
                <a:solidFill>
                  <a:schemeClr val="dk1"/>
                </a:solidFill>
                <a:latin typeface="Helvetica Neue Light"/>
                <a:ea typeface="Helvetica Neue Light"/>
                <a:cs typeface="Helvetica Neue Light"/>
                <a:sym typeface="Helvetica Neue Light"/>
              </a:rPr>
              <a:t>based on app usage </a:t>
            </a:r>
            <a:endParaRPr sz="1000">
              <a:solidFill>
                <a:schemeClr val="dk1"/>
              </a:solidFill>
              <a:latin typeface="Helvetica Neue Light"/>
              <a:ea typeface="Helvetica Neue Light"/>
              <a:cs typeface="Helvetica Neue Light"/>
              <a:sym typeface="Helvetica Neue Light"/>
            </a:endParaRPr>
          </a:p>
        </p:txBody>
      </p:sp>
      <p:sp>
        <p:nvSpPr>
          <p:cNvPr id="304" name="Google Shape;304;p36"/>
          <p:cNvSpPr/>
          <p:nvPr/>
        </p:nvSpPr>
        <p:spPr>
          <a:xfrm>
            <a:off x="761557" y="400050"/>
            <a:ext cx="2722200" cy="183000"/>
          </a:xfrm>
          <a:prstGeom prst="rect">
            <a:avLst/>
          </a:prstGeom>
          <a:no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Clr>
                <a:schemeClr val="dk1"/>
              </a:buClr>
              <a:buFont typeface="Arial"/>
              <a:buNone/>
            </a:pPr>
            <a:r>
              <a:rPr b="1" lang="en-GB" sz="800">
                <a:solidFill>
                  <a:srgbClr val="434343"/>
                </a:solidFill>
                <a:latin typeface="Helvetica Neue"/>
                <a:ea typeface="Helvetica Neue"/>
                <a:cs typeface="Helvetica Neue"/>
                <a:sym typeface="Helvetica Neue"/>
              </a:rPr>
              <a:t>2  | METHODOLOGY</a:t>
            </a:r>
            <a:endParaRPr b="1" sz="700">
              <a:solidFill>
                <a:schemeClr val="dk1"/>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7"/>
          <p:cNvSpPr/>
          <p:nvPr/>
        </p:nvSpPr>
        <p:spPr>
          <a:xfrm>
            <a:off x="761550" y="400050"/>
            <a:ext cx="5042100" cy="183000"/>
          </a:xfrm>
          <a:prstGeom prst="rect">
            <a:avLst/>
          </a:prstGeom>
          <a:noFill/>
          <a:ln>
            <a:noFill/>
          </a:ln>
        </p:spPr>
        <p:txBody>
          <a:bodyPr anchorCtr="0" anchor="ctr" bIns="34275" lIns="68575" spcFirstLastPara="1" rIns="68575" wrap="square" tIns="34275">
            <a:noAutofit/>
          </a:bodyPr>
          <a:lstStyle/>
          <a:p>
            <a:pPr indent="0" lvl="0" marL="0" marR="0" rtl="0" algn="l">
              <a:lnSpc>
                <a:spcPct val="112000"/>
              </a:lnSpc>
              <a:spcBef>
                <a:spcPts val="0"/>
              </a:spcBef>
              <a:spcAft>
                <a:spcPts val="0"/>
              </a:spcAft>
              <a:buNone/>
            </a:pPr>
            <a:r>
              <a:t/>
            </a:r>
            <a:endParaRPr b="1" sz="800">
              <a:solidFill>
                <a:srgbClr val="434343"/>
              </a:solidFill>
              <a:latin typeface="Helvetica Neue"/>
              <a:ea typeface="Helvetica Neue"/>
              <a:cs typeface="Helvetica Neue"/>
              <a:sym typeface="Helvetica Neue"/>
            </a:endParaRPr>
          </a:p>
        </p:txBody>
      </p:sp>
      <p:sp>
        <p:nvSpPr>
          <p:cNvPr id="310" name="Google Shape;310;p37"/>
          <p:cNvSpPr txBox="1"/>
          <p:nvPr/>
        </p:nvSpPr>
        <p:spPr>
          <a:xfrm>
            <a:off x="458650" y="2304200"/>
            <a:ext cx="2448600" cy="1093800"/>
          </a:xfrm>
          <a:prstGeom prst="rect">
            <a:avLst/>
          </a:prstGeom>
          <a:noFill/>
          <a:ln>
            <a:noFill/>
          </a:ln>
        </p:spPr>
        <p:txBody>
          <a:bodyPr anchorCtr="0" anchor="ctr" bIns="34275" lIns="68575" spcFirstLastPara="1" rIns="68575" wrap="square" tIns="34275">
            <a:noAutofit/>
          </a:bodyPr>
          <a:lstStyle/>
          <a:p>
            <a:pPr indent="0" lvl="0" marL="0" rtl="0" algn="r">
              <a:lnSpc>
                <a:spcPct val="115000"/>
              </a:lnSpc>
              <a:spcBef>
                <a:spcPts val="0"/>
              </a:spcBef>
              <a:spcAft>
                <a:spcPts val="0"/>
              </a:spcAft>
              <a:buClr>
                <a:schemeClr val="dk1"/>
              </a:buClr>
              <a:buSzPts val="1500"/>
              <a:buFont typeface="Helvetica Neue Light"/>
              <a:buNone/>
            </a:pPr>
            <a:r>
              <a:rPr lang="en-GB">
                <a:solidFill>
                  <a:srgbClr val="434343"/>
                </a:solidFill>
                <a:latin typeface="Helvetica Neue Light"/>
                <a:ea typeface="Helvetica Neue Light"/>
                <a:cs typeface="Helvetica Neue Light"/>
                <a:sym typeface="Helvetica Neue Light"/>
              </a:rPr>
              <a:t>We </a:t>
            </a:r>
            <a:r>
              <a:rPr lang="en-GB">
                <a:solidFill>
                  <a:srgbClr val="434343"/>
                </a:solidFill>
                <a:latin typeface="Helvetica Neue Light"/>
                <a:ea typeface="Helvetica Neue Light"/>
                <a:cs typeface="Helvetica Neue Light"/>
                <a:sym typeface="Helvetica Neue Light"/>
              </a:rPr>
              <a:t>started</a:t>
            </a:r>
            <a:r>
              <a:rPr lang="en-GB">
                <a:solidFill>
                  <a:srgbClr val="434343"/>
                </a:solidFill>
                <a:latin typeface="Helvetica Neue Light"/>
                <a:ea typeface="Helvetica Neue Light"/>
                <a:cs typeface="Helvetica Neue Light"/>
                <a:sym typeface="Helvetica Neue Light"/>
              </a:rPr>
              <a:t> with </a:t>
            </a:r>
            <a:br>
              <a:rPr lang="en-GB">
                <a:solidFill>
                  <a:srgbClr val="434343"/>
                </a:solidFill>
                <a:latin typeface="Helvetica Neue Light"/>
                <a:ea typeface="Helvetica Neue Light"/>
                <a:cs typeface="Helvetica Neue Light"/>
                <a:sym typeface="Helvetica Neue Light"/>
              </a:rPr>
            </a:br>
            <a:r>
              <a:rPr lang="en-GB">
                <a:solidFill>
                  <a:srgbClr val="434343"/>
                </a:solidFill>
                <a:latin typeface="Helvetica Neue Light"/>
                <a:ea typeface="Helvetica Neue Light"/>
                <a:cs typeface="Helvetica Neue Light"/>
                <a:sym typeface="Helvetica Neue Light"/>
              </a:rPr>
              <a:t>the framework of </a:t>
            </a:r>
            <a:br>
              <a:rPr lang="en-GB">
                <a:solidFill>
                  <a:srgbClr val="434343"/>
                </a:solidFill>
                <a:latin typeface="Helvetica Neue Light"/>
                <a:ea typeface="Helvetica Neue Light"/>
                <a:cs typeface="Helvetica Neue Light"/>
                <a:sym typeface="Helvetica Neue Light"/>
              </a:rPr>
            </a:br>
            <a:r>
              <a:rPr b="1" lang="en-GB">
                <a:solidFill>
                  <a:srgbClr val="434343"/>
                </a:solidFill>
                <a:latin typeface="Helvetica Neue"/>
                <a:ea typeface="Helvetica Neue"/>
                <a:cs typeface="Helvetica Neue"/>
                <a:sym typeface="Helvetica Neue"/>
              </a:rPr>
              <a:t>information literacy</a:t>
            </a:r>
            <a:r>
              <a:rPr lang="en-GB">
                <a:solidFill>
                  <a:srgbClr val="434343"/>
                </a:solidFill>
                <a:latin typeface="Helvetica Neue Light"/>
                <a:ea typeface="Helvetica Neue Light"/>
                <a:cs typeface="Helvetica Neue Light"/>
                <a:sym typeface="Helvetica Neue Light"/>
              </a:rPr>
              <a:t>.</a:t>
            </a:r>
            <a:endParaRPr b="1" sz="1100">
              <a:solidFill>
                <a:srgbClr val="434343"/>
              </a:solidFill>
              <a:latin typeface="Helvetica Neue"/>
              <a:ea typeface="Helvetica Neue"/>
              <a:cs typeface="Helvetica Neue"/>
              <a:sym typeface="Helvetica Neue"/>
            </a:endParaRPr>
          </a:p>
        </p:txBody>
      </p:sp>
      <p:sp>
        <p:nvSpPr>
          <p:cNvPr id="311" name="Google Shape;311;p37"/>
          <p:cNvSpPr/>
          <p:nvPr/>
        </p:nvSpPr>
        <p:spPr>
          <a:xfrm>
            <a:off x="2983350" y="1234050"/>
            <a:ext cx="196500" cy="3285000"/>
          </a:xfrm>
          <a:prstGeom prst="leftBrace">
            <a:avLst>
              <a:gd fmla="val 50000" name="adj1"/>
              <a:gd fmla="val 50000" name="adj2"/>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7"/>
          <p:cNvSpPr/>
          <p:nvPr/>
        </p:nvSpPr>
        <p:spPr>
          <a:xfrm flipH="1">
            <a:off x="5964150" y="1234050"/>
            <a:ext cx="196500" cy="3285000"/>
          </a:xfrm>
          <a:prstGeom prst="leftBrace">
            <a:avLst>
              <a:gd fmla="val 50000" name="adj1"/>
              <a:gd fmla="val 50000" name="adj2"/>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7"/>
          <p:cNvSpPr txBox="1"/>
          <p:nvPr/>
        </p:nvSpPr>
        <p:spPr>
          <a:xfrm>
            <a:off x="6236850" y="2056200"/>
            <a:ext cx="2408400" cy="16407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0"/>
              </a:spcBef>
              <a:spcAft>
                <a:spcPts val="0"/>
              </a:spcAft>
              <a:buClr>
                <a:schemeClr val="dk1"/>
              </a:buClr>
              <a:buSzPts val="1500"/>
              <a:buFont typeface="Helvetica Neue Light"/>
              <a:buNone/>
            </a:pPr>
            <a:r>
              <a:rPr lang="en-GB">
                <a:solidFill>
                  <a:srgbClr val="434343"/>
                </a:solidFill>
                <a:latin typeface="Helvetica Neue Light"/>
                <a:ea typeface="Helvetica Neue Light"/>
                <a:cs typeface="Helvetica Neue Light"/>
                <a:sym typeface="Helvetica Neue Light"/>
              </a:rPr>
              <a:t>But we discovered that </a:t>
            </a:r>
            <a:r>
              <a:rPr b="1" lang="en-GB">
                <a:solidFill>
                  <a:srgbClr val="434343"/>
                </a:solidFill>
                <a:latin typeface="Helvetica Neue"/>
                <a:ea typeface="Helvetica Neue"/>
                <a:cs typeface="Helvetica Neue"/>
                <a:sym typeface="Helvetica Neue"/>
              </a:rPr>
              <a:t>info literacy fails to capture how Gen Zers actually make sense of information</a:t>
            </a:r>
            <a:r>
              <a:rPr lang="en-GB">
                <a:solidFill>
                  <a:srgbClr val="434343"/>
                </a:solidFill>
                <a:latin typeface="Helvetica Neue Light"/>
                <a:ea typeface="Helvetica Neue Light"/>
                <a:cs typeface="Helvetica Neue Light"/>
                <a:sym typeface="Helvetica Neue Light"/>
              </a:rPr>
              <a:t> in their everyday lives.</a:t>
            </a:r>
            <a:endParaRPr b="1" sz="1100">
              <a:solidFill>
                <a:srgbClr val="434343"/>
              </a:solidFill>
              <a:latin typeface="Helvetica Neue"/>
              <a:ea typeface="Helvetica Neue"/>
              <a:cs typeface="Helvetica Neue"/>
              <a:sym typeface="Helvetica Neue"/>
            </a:endParaRPr>
          </a:p>
        </p:txBody>
      </p:sp>
      <p:sp>
        <p:nvSpPr>
          <p:cNvPr id="314" name="Google Shape;314;p37"/>
          <p:cNvSpPr/>
          <p:nvPr/>
        </p:nvSpPr>
        <p:spPr>
          <a:xfrm>
            <a:off x="3937650" y="1234050"/>
            <a:ext cx="1268700" cy="183000"/>
          </a:xfrm>
          <a:prstGeom prst="rect">
            <a:avLst/>
          </a:prstGeom>
          <a:noFill/>
          <a:ln>
            <a:noFill/>
          </a:ln>
        </p:spPr>
        <p:txBody>
          <a:bodyPr anchorCtr="0" anchor="ctr" bIns="34275" lIns="68575" spcFirstLastPara="1" rIns="68575" wrap="square" tIns="34275">
            <a:noAutofit/>
          </a:bodyPr>
          <a:lstStyle/>
          <a:p>
            <a:pPr indent="0" lvl="0" marL="0" marR="0" rtl="0" algn="ctr">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TYPES of CONCERNS</a:t>
            </a:r>
            <a:endParaRPr b="1">
              <a:solidFill>
                <a:srgbClr val="434343"/>
              </a:solidFill>
              <a:latin typeface="Helvetica Neue"/>
              <a:ea typeface="Helvetica Neue"/>
              <a:cs typeface="Helvetica Neue"/>
              <a:sym typeface="Helvetica Neue"/>
            </a:endParaRPr>
          </a:p>
        </p:txBody>
      </p:sp>
      <p:sp>
        <p:nvSpPr>
          <p:cNvPr id="315" name="Google Shape;315;p37"/>
          <p:cNvSpPr/>
          <p:nvPr/>
        </p:nvSpPr>
        <p:spPr>
          <a:xfrm>
            <a:off x="3428850" y="1584375"/>
            <a:ext cx="2249700" cy="4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000">
                <a:solidFill>
                  <a:srgbClr val="434343"/>
                </a:solidFill>
                <a:latin typeface="Helvetica Neue Light"/>
                <a:ea typeface="Helvetica Neue Light"/>
                <a:cs typeface="Helvetica Neue Light"/>
                <a:sym typeface="Helvetica Neue Light"/>
              </a:rPr>
              <a:t>What are the core competencies for evaluating valid online information? </a:t>
            </a:r>
            <a:endParaRPr i="1" sz="1000">
              <a:solidFill>
                <a:srgbClr val="434343"/>
              </a:solidFill>
              <a:latin typeface="Helvetica Neue Light"/>
              <a:ea typeface="Helvetica Neue Light"/>
              <a:cs typeface="Helvetica Neue Light"/>
              <a:sym typeface="Helvetica Neue Light"/>
            </a:endParaRPr>
          </a:p>
        </p:txBody>
      </p:sp>
      <p:sp>
        <p:nvSpPr>
          <p:cNvPr id="316" name="Google Shape;316;p37"/>
          <p:cNvSpPr/>
          <p:nvPr/>
        </p:nvSpPr>
        <p:spPr>
          <a:xfrm>
            <a:off x="3428850" y="2085238"/>
            <a:ext cx="2249700" cy="4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000">
                <a:solidFill>
                  <a:srgbClr val="434343"/>
                </a:solidFill>
                <a:latin typeface="Helvetica Neue Light"/>
                <a:ea typeface="Helvetica Neue Light"/>
                <a:cs typeface="Helvetica Neue Light"/>
                <a:sym typeface="Helvetica Neue Light"/>
              </a:rPr>
              <a:t>Can Gen Zers recognize logical fallacies &amp; biases?</a:t>
            </a:r>
            <a:endParaRPr i="1" sz="1000">
              <a:solidFill>
                <a:srgbClr val="434343"/>
              </a:solidFill>
              <a:latin typeface="Helvetica Neue Light"/>
              <a:ea typeface="Helvetica Neue Light"/>
              <a:cs typeface="Helvetica Neue Light"/>
              <a:sym typeface="Helvetica Neue Light"/>
            </a:endParaRPr>
          </a:p>
        </p:txBody>
      </p:sp>
      <p:sp>
        <p:nvSpPr>
          <p:cNvPr id="317" name="Google Shape;317;p37"/>
          <p:cNvSpPr/>
          <p:nvPr/>
        </p:nvSpPr>
        <p:spPr>
          <a:xfrm>
            <a:off x="3428850" y="2586113"/>
            <a:ext cx="2249700" cy="4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000">
                <a:solidFill>
                  <a:srgbClr val="434343"/>
                </a:solidFill>
                <a:latin typeface="Helvetica Neue Light"/>
                <a:ea typeface="Helvetica Neue Light"/>
                <a:cs typeface="Helvetica Neue Light"/>
                <a:sym typeface="Helvetica Neue Light"/>
              </a:rPr>
              <a:t>What sources of information do they find credible? </a:t>
            </a:r>
            <a:endParaRPr i="1" sz="1000">
              <a:solidFill>
                <a:srgbClr val="434343"/>
              </a:solidFill>
              <a:latin typeface="Helvetica Neue Light"/>
              <a:ea typeface="Helvetica Neue Light"/>
              <a:cs typeface="Helvetica Neue Light"/>
              <a:sym typeface="Helvetica Neue Light"/>
            </a:endParaRPr>
          </a:p>
        </p:txBody>
      </p:sp>
      <p:sp>
        <p:nvSpPr>
          <p:cNvPr id="318" name="Google Shape;318;p37"/>
          <p:cNvSpPr/>
          <p:nvPr/>
        </p:nvSpPr>
        <p:spPr>
          <a:xfrm>
            <a:off x="3428850" y="3087000"/>
            <a:ext cx="2249700" cy="4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000">
                <a:solidFill>
                  <a:srgbClr val="434343"/>
                </a:solidFill>
                <a:latin typeface="Helvetica Neue Light"/>
                <a:ea typeface="Helvetica Neue Light"/>
                <a:cs typeface="Helvetica Neue Light"/>
                <a:sym typeface="Helvetica Neue Light"/>
              </a:rPr>
              <a:t>How can we prevent Gen Zers from being deceived? </a:t>
            </a:r>
            <a:endParaRPr i="1" sz="1000">
              <a:solidFill>
                <a:srgbClr val="434343"/>
              </a:solidFill>
              <a:latin typeface="Helvetica Neue Light"/>
              <a:ea typeface="Helvetica Neue Light"/>
              <a:cs typeface="Helvetica Neue Light"/>
              <a:sym typeface="Helvetica Neue Light"/>
            </a:endParaRPr>
          </a:p>
        </p:txBody>
      </p:sp>
      <p:sp>
        <p:nvSpPr>
          <p:cNvPr id="319" name="Google Shape;319;p37"/>
          <p:cNvSpPr/>
          <p:nvPr/>
        </p:nvSpPr>
        <p:spPr>
          <a:xfrm>
            <a:off x="3428850" y="3587875"/>
            <a:ext cx="2408400" cy="4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000">
                <a:solidFill>
                  <a:srgbClr val="434343"/>
                </a:solidFill>
                <a:latin typeface="Helvetica Neue Light"/>
                <a:ea typeface="Helvetica Neue Light"/>
                <a:cs typeface="Helvetica Neue Light"/>
                <a:sym typeface="Helvetica Neue Light"/>
              </a:rPr>
              <a:t>How can we make Gen Zers better at researching and </a:t>
            </a:r>
            <a:r>
              <a:rPr i="1" lang="en-GB" sz="1000">
                <a:solidFill>
                  <a:srgbClr val="434343"/>
                </a:solidFill>
                <a:latin typeface="Helvetica Neue Light"/>
                <a:ea typeface="Helvetica Neue Light"/>
                <a:cs typeface="Helvetica Neue Light"/>
                <a:sym typeface="Helvetica Neue Light"/>
              </a:rPr>
              <a:t>fact</a:t>
            </a:r>
            <a:r>
              <a:rPr i="1" lang="en-GB" sz="1000">
                <a:solidFill>
                  <a:srgbClr val="434343"/>
                </a:solidFill>
                <a:latin typeface="Helvetica Neue Light"/>
                <a:ea typeface="Helvetica Neue Light"/>
                <a:cs typeface="Helvetica Neue Light"/>
                <a:sym typeface="Helvetica Neue Light"/>
              </a:rPr>
              <a:t>-checking? </a:t>
            </a:r>
            <a:endParaRPr i="1" sz="1000">
              <a:solidFill>
                <a:srgbClr val="434343"/>
              </a:solidFill>
              <a:latin typeface="Helvetica Neue Light"/>
              <a:ea typeface="Helvetica Neue Light"/>
              <a:cs typeface="Helvetica Neue Light"/>
              <a:sym typeface="Helvetica Neue Light"/>
            </a:endParaRPr>
          </a:p>
        </p:txBody>
      </p:sp>
      <p:sp>
        <p:nvSpPr>
          <p:cNvPr id="320" name="Google Shape;320;p37"/>
          <p:cNvSpPr/>
          <p:nvPr/>
        </p:nvSpPr>
        <p:spPr>
          <a:xfrm>
            <a:off x="761549" y="400050"/>
            <a:ext cx="3102600" cy="183000"/>
          </a:xfrm>
          <a:prstGeom prst="rect">
            <a:avLst/>
          </a:prstGeom>
          <a:no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None/>
            </a:pPr>
            <a:r>
              <a:rPr b="1" lang="en-GB" sz="800">
                <a:solidFill>
                  <a:srgbClr val="434343"/>
                </a:solidFill>
                <a:latin typeface="Helvetica Neue"/>
                <a:ea typeface="Helvetica Neue"/>
                <a:cs typeface="Helvetica Neue"/>
                <a:sym typeface="Helvetica Neue"/>
              </a:rPr>
              <a:t>3 | FRAMEWORK SHIFT</a:t>
            </a:r>
            <a:endParaRPr b="1" sz="800">
              <a:solidFill>
                <a:srgbClr val="434343"/>
              </a:solidFill>
              <a:latin typeface="Helvetica Neue"/>
              <a:ea typeface="Helvetica Neue"/>
              <a:cs typeface="Helvetica Neue"/>
              <a:sym typeface="Helvetica Neue"/>
            </a:endParaRPr>
          </a:p>
        </p:txBody>
      </p:sp>
      <p:sp>
        <p:nvSpPr>
          <p:cNvPr id="321" name="Google Shape;321;p3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E9E9E"/>
                </a:solidFill>
              </a:rPr>
              <a:t>‹#›</a:t>
            </a:fld>
            <a:endParaRPr sz="900">
              <a:solidFill>
                <a:srgbClr val="9E9E9E"/>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8"/>
          <p:cNvSpPr/>
          <p:nvPr/>
        </p:nvSpPr>
        <p:spPr>
          <a:xfrm>
            <a:off x="2983350" y="1234050"/>
            <a:ext cx="196500" cy="3285000"/>
          </a:xfrm>
          <a:prstGeom prst="leftBrace">
            <a:avLst>
              <a:gd fmla="val 50000" name="adj1"/>
              <a:gd fmla="val 50000" name="adj2"/>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p:nvPr/>
        </p:nvSpPr>
        <p:spPr>
          <a:xfrm flipH="1">
            <a:off x="5964150" y="1234050"/>
            <a:ext cx="196500" cy="3285000"/>
          </a:xfrm>
          <a:prstGeom prst="leftBrace">
            <a:avLst>
              <a:gd fmla="val 50000" name="adj1"/>
              <a:gd fmla="val 50000" name="adj2"/>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8"/>
          <p:cNvSpPr txBox="1"/>
          <p:nvPr/>
        </p:nvSpPr>
        <p:spPr>
          <a:xfrm>
            <a:off x="6248625" y="2056200"/>
            <a:ext cx="2340000" cy="1640700"/>
          </a:xfrm>
          <a:prstGeom prst="rect">
            <a:avLst/>
          </a:prstGeom>
          <a:noFill/>
          <a:ln>
            <a:noFill/>
          </a:ln>
        </p:spPr>
        <p:txBody>
          <a:bodyPr anchorCtr="0" anchor="ctr" bIns="34275" lIns="68575" spcFirstLastPara="1" rIns="68575" wrap="square" tIns="34275">
            <a:noAutofit/>
          </a:bodyPr>
          <a:lstStyle/>
          <a:p>
            <a:pPr indent="0" lvl="0" marL="0" rtl="0" algn="l">
              <a:lnSpc>
                <a:spcPct val="120000"/>
              </a:lnSpc>
              <a:spcBef>
                <a:spcPts val="0"/>
              </a:spcBef>
              <a:spcAft>
                <a:spcPts val="0"/>
              </a:spcAft>
              <a:buClr>
                <a:schemeClr val="dk1"/>
              </a:buClr>
              <a:buSzPts val="1500"/>
              <a:buFont typeface="Helvetica Neue Light"/>
              <a:buNone/>
            </a:pPr>
            <a:r>
              <a:rPr lang="en-GB">
                <a:solidFill>
                  <a:srgbClr val="434343"/>
                </a:solidFill>
                <a:latin typeface="Helvetica Neue Light"/>
                <a:ea typeface="Helvetica Neue Light"/>
                <a:cs typeface="Helvetica Neue Light"/>
                <a:sym typeface="Helvetica Neue Light"/>
              </a:rPr>
              <a:t>For Gen Z, info-seeking is motivated by </a:t>
            </a:r>
            <a:r>
              <a:rPr b="1" lang="en-GB">
                <a:solidFill>
                  <a:srgbClr val="434343"/>
                </a:solidFill>
                <a:latin typeface="Helvetica Neue"/>
                <a:ea typeface="Helvetica Neue"/>
                <a:cs typeface="Helvetica Neue"/>
                <a:sym typeface="Helvetica Neue"/>
              </a:rPr>
              <a:t>more than simply the desire to know what is “true.”</a:t>
            </a:r>
            <a:endParaRPr b="1" sz="1100">
              <a:solidFill>
                <a:srgbClr val="434343"/>
              </a:solidFill>
              <a:latin typeface="Helvetica Neue"/>
              <a:ea typeface="Helvetica Neue"/>
              <a:cs typeface="Helvetica Neue"/>
              <a:sym typeface="Helvetica Neue"/>
            </a:endParaRPr>
          </a:p>
        </p:txBody>
      </p:sp>
      <p:sp>
        <p:nvSpPr>
          <p:cNvPr id="329" name="Google Shape;329;p38"/>
          <p:cNvSpPr/>
          <p:nvPr/>
        </p:nvSpPr>
        <p:spPr>
          <a:xfrm>
            <a:off x="3437201" y="1586353"/>
            <a:ext cx="2249700" cy="4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000">
                <a:solidFill>
                  <a:srgbClr val="434343"/>
                </a:solidFill>
                <a:latin typeface="Helvetica Neue Light"/>
                <a:ea typeface="Helvetica Neue Light"/>
                <a:cs typeface="Helvetica Neue Light"/>
                <a:sym typeface="Helvetica Neue Light"/>
              </a:rPr>
              <a:t>What would my parents think about this issue?  </a:t>
            </a:r>
            <a:endParaRPr i="1" sz="1000">
              <a:solidFill>
                <a:srgbClr val="434343"/>
              </a:solidFill>
              <a:latin typeface="Helvetica Neue Light"/>
              <a:ea typeface="Helvetica Neue Light"/>
              <a:cs typeface="Helvetica Neue Light"/>
              <a:sym typeface="Helvetica Neue Light"/>
            </a:endParaRPr>
          </a:p>
        </p:txBody>
      </p:sp>
      <p:sp>
        <p:nvSpPr>
          <p:cNvPr id="330" name="Google Shape;330;p38"/>
          <p:cNvSpPr/>
          <p:nvPr/>
        </p:nvSpPr>
        <p:spPr>
          <a:xfrm>
            <a:off x="3437201" y="2083528"/>
            <a:ext cx="2249700" cy="4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000">
                <a:solidFill>
                  <a:srgbClr val="434343"/>
                </a:solidFill>
                <a:latin typeface="Helvetica Neue Light"/>
                <a:ea typeface="Helvetica Neue Light"/>
                <a:cs typeface="Helvetica Neue Light"/>
                <a:sym typeface="Helvetica Neue Light"/>
              </a:rPr>
              <a:t>Do I feel a personal connection with this source or influencer?</a:t>
            </a:r>
            <a:r>
              <a:rPr lang="en-GB" sz="1000">
                <a:solidFill>
                  <a:srgbClr val="434343"/>
                </a:solidFill>
                <a:latin typeface="Helvetica Neue Light"/>
                <a:ea typeface="Helvetica Neue Light"/>
                <a:cs typeface="Helvetica Neue Light"/>
                <a:sym typeface="Helvetica Neue Light"/>
              </a:rPr>
              <a:t> </a:t>
            </a:r>
            <a:endParaRPr sz="1000">
              <a:solidFill>
                <a:srgbClr val="434343"/>
              </a:solidFill>
              <a:latin typeface="Helvetica Neue Light"/>
              <a:ea typeface="Helvetica Neue Light"/>
              <a:cs typeface="Helvetica Neue Light"/>
              <a:sym typeface="Helvetica Neue Light"/>
            </a:endParaRPr>
          </a:p>
        </p:txBody>
      </p:sp>
      <p:sp>
        <p:nvSpPr>
          <p:cNvPr id="331" name="Google Shape;331;p38"/>
          <p:cNvSpPr/>
          <p:nvPr/>
        </p:nvSpPr>
        <p:spPr>
          <a:xfrm>
            <a:off x="3437201" y="3783828"/>
            <a:ext cx="2249700" cy="4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000">
              <a:solidFill>
                <a:srgbClr val="434343"/>
              </a:solidFill>
              <a:latin typeface="Helvetica Neue Light"/>
              <a:ea typeface="Helvetica Neue Light"/>
              <a:cs typeface="Helvetica Neue Light"/>
              <a:sym typeface="Helvetica Neue Light"/>
            </a:endParaRPr>
          </a:p>
        </p:txBody>
      </p:sp>
      <p:sp>
        <p:nvSpPr>
          <p:cNvPr id="332" name="Google Shape;332;p38"/>
          <p:cNvSpPr/>
          <p:nvPr/>
        </p:nvSpPr>
        <p:spPr>
          <a:xfrm>
            <a:off x="3437201" y="3411524"/>
            <a:ext cx="2249700" cy="81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000">
                <a:solidFill>
                  <a:srgbClr val="434343"/>
                </a:solidFill>
                <a:latin typeface="Helvetica Neue Light"/>
                <a:ea typeface="Helvetica Neue Light"/>
                <a:cs typeface="Helvetica Neue Light"/>
                <a:sym typeface="Helvetica Neue Light"/>
              </a:rPr>
              <a:t>Why are so many people sharing this information? </a:t>
            </a:r>
            <a:endParaRPr i="1" sz="1000">
              <a:solidFill>
                <a:srgbClr val="434343"/>
              </a:solidFill>
              <a:latin typeface="Helvetica Neue Light"/>
              <a:ea typeface="Helvetica Neue Light"/>
              <a:cs typeface="Helvetica Neue Light"/>
              <a:sym typeface="Helvetica Neue Light"/>
            </a:endParaRPr>
          </a:p>
        </p:txBody>
      </p:sp>
      <p:sp>
        <p:nvSpPr>
          <p:cNvPr id="333" name="Google Shape;333;p38"/>
          <p:cNvSpPr txBox="1"/>
          <p:nvPr/>
        </p:nvSpPr>
        <p:spPr>
          <a:xfrm>
            <a:off x="469575" y="1637100"/>
            <a:ext cx="2425800" cy="2478900"/>
          </a:xfrm>
          <a:prstGeom prst="rect">
            <a:avLst/>
          </a:prstGeom>
          <a:noFill/>
          <a:ln>
            <a:noFill/>
          </a:ln>
        </p:spPr>
        <p:txBody>
          <a:bodyPr anchorCtr="0" anchor="ctr" bIns="34275" lIns="68575" spcFirstLastPara="1" rIns="68575" wrap="square" tIns="34275">
            <a:noAutofit/>
          </a:bodyPr>
          <a:lstStyle/>
          <a:p>
            <a:pPr indent="0" lvl="0" marL="0" rtl="0" algn="r">
              <a:lnSpc>
                <a:spcPct val="120000"/>
              </a:lnSpc>
              <a:spcBef>
                <a:spcPts val="0"/>
              </a:spcBef>
              <a:spcAft>
                <a:spcPts val="0"/>
              </a:spcAft>
              <a:buClr>
                <a:schemeClr val="dk1"/>
              </a:buClr>
              <a:buSzPts val="1500"/>
              <a:buFont typeface="Helvetica Neue Light"/>
              <a:buNone/>
            </a:pPr>
            <a:r>
              <a:rPr lang="en-GB">
                <a:solidFill>
                  <a:srgbClr val="434343"/>
                </a:solidFill>
                <a:latin typeface="Helvetica Neue Light"/>
                <a:ea typeface="Helvetica Neue Light"/>
                <a:cs typeface="Helvetica Neue Light"/>
                <a:sym typeface="Helvetica Neue Light"/>
              </a:rPr>
              <a:t>We repeatedly heard </a:t>
            </a:r>
            <a:endParaRPr>
              <a:solidFill>
                <a:srgbClr val="434343"/>
              </a:solidFill>
              <a:latin typeface="Helvetica Neue Light"/>
              <a:ea typeface="Helvetica Neue Light"/>
              <a:cs typeface="Helvetica Neue Light"/>
              <a:sym typeface="Helvetica Neue Light"/>
            </a:endParaRPr>
          </a:p>
          <a:p>
            <a:pPr indent="0" lvl="0" marL="0" rtl="0" algn="r">
              <a:lnSpc>
                <a:spcPct val="120000"/>
              </a:lnSpc>
              <a:spcBef>
                <a:spcPts val="0"/>
              </a:spcBef>
              <a:spcAft>
                <a:spcPts val="0"/>
              </a:spcAft>
              <a:buClr>
                <a:schemeClr val="dk1"/>
              </a:buClr>
              <a:buSzPts val="1500"/>
              <a:buFont typeface="Helvetica Neue Light"/>
              <a:buNone/>
            </a:pPr>
            <a:r>
              <a:rPr lang="en-GB">
                <a:solidFill>
                  <a:srgbClr val="434343"/>
                </a:solidFill>
                <a:latin typeface="Helvetica Neue Light"/>
                <a:ea typeface="Helvetica Neue Light"/>
                <a:cs typeface="Helvetica Neue Light"/>
                <a:sym typeface="Helvetica Neue Light"/>
              </a:rPr>
              <a:t>Gen Z </a:t>
            </a:r>
            <a:r>
              <a:rPr lang="en-GB">
                <a:solidFill>
                  <a:srgbClr val="434343"/>
                </a:solidFill>
                <a:latin typeface="Helvetica Neue Light"/>
                <a:ea typeface="Helvetica Neue Light"/>
                <a:cs typeface="Helvetica Neue Light"/>
                <a:sym typeface="Helvetica Neue Light"/>
              </a:rPr>
              <a:t>express more </a:t>
            </a:r>
            <a:r>
              <a:rPr b="1" lang="en-GB">
                <a:solidFill>
                  <a:srgbClr val="434343"/>
                </a:solidFill>
                <a:latin typeface="Helvetica Neue"/>
                <a:ea typeface="Helvetica Neue"/>
                <a:cs typeface="Helvetica Neue"/>
                <a:sym typeface="Helvetica Neue"/>
              </a:rPr>
              <a:t>socially-oriented concerns</a:t>
            </a:r>
            <a:r>
              <a:rPr lang="en-GB">
                <a:solidFill>
                  <a:srgbClr val="434343"/>
                </a:solidFill>
                <a:latin typeface="Helvetica Neue Light"/>
                <a:ea typeface="Helvetica Neue Light"/>
                <a:cs typeface="Helvetica Neue Light"/>
                <a:sym typeface="Helvetica Neue Light"/>
              </a:rPr>
              <a:t>.</a:t>
            </a:r>
            <a:r>
              <a:rPr lang="en-GB">
                <a:solidFill>
                  <a:srgbClr val="434343"/>
                </a:solidFill>
                <a:latin typeface="Helvetica Neue Light"/>
                <a:ea typeface="Helvetica Neue Light"/>
                <a:cs typeface="Helvetica Neue Light"/>
                <a:sym typeface="Helvetica Neue Light"/>
              </a:rPr>
              <a:t>    </a:t>
            </a:r>
            <a:endParaRPr>
              <a:solidFill>
                <a:srgbClr val="434343"/>
              </a:solidFill>
              <a:latin typeface="Helvetica Neue Light"/>
              <a:ea typeface="Helvetica Neue Light"/>
              <a:cs typeface="Helvetica Neue Light"/>
              <a:sym typeface="Helvetica Neue Light"/>
            </a:endParaRPr>
          </a:p>
        </p:txBody>
      </p:sp>
      <p:sp>
        <p:nvSpPr>
          <p:cNvPr id="334" name="Google Shape;334;p38"/>
          <p:cNvSpPr/>
          <p:nvPr/>
        </p:nvSpPr>
        <p:spPr>
          <a:xfrm>
            <a:off x="761549" y="400050"/>
            <a:ext cx="3102600" cy="183000"/>
          </a:xfrm>
          <a:prstGeom prst="rect">
            <a:avLst/>
          </a:prstGeom>
          <a:noFill/>
          <a:ln>
            <a:noFill/>
          </a:ln>
        </p:spPr>
        <p:txBody>
          <a:bodyPr anchorCtr="0" anchor="ctr" bIns="34275" lIns="68575" spcFirstLastPara="1" rIns="68575" wrap="square" tIns="34275">
            <a:noAutofit/>
          </a:bodyPr>
          <a:lstStyle/>
          <a:p>
            <a:pPr indent="0" lvl="0" marL="0" rtl="0" algn="l">
              <a:lnSpc>
                <a:spcPct val="112000"/>
              </a:lnSpc>
              <a:spcBef>
                <a:spcPts val="0"/>
              </a:spcBef>
              <a:spcAft>
                <a:spcPts val="0"/>
              </a:spcAft>
              <a:buNone/>
            </a:pPr>
            <a:r>
              <a:rPr b="1" lang="en-GB" sz="800">
                <a:solidFill>
                  <a:srgbClr val="434343"/>
                </a:solidFill>
                <a:latin typeface="Helvetica Neue"/>
                <a:ea typeface="Helvetica Neue"/>
                <a:cs typeface="Helvetica Neue"/>
                <a:sym typeface="Helvetica Neue"/>
              </a:rPr>
              <a:t>3 | FRAMEWORK SHIFT</a:t>
            </a:r>
            <a:endParaRPr b="1" sz="800">
              <a:solidFill>
                <a:srgbClr val="434343"/>
              </a:solidFill>
              <a:latin typeface="Helvetica Neue"/>
              <a:ea typeface="Helvetica Neue"/>
              <a:cs typeface="Helvetica Neue"/>
              <a:sym typeface="Helvetica Neue"/>
            </a:endParaRPr>
          </a:p>
        </p:txBody>
      </p:sp>
      <p:sp>
        <p:nvSpPr>
          <p:cNvPr id="335" name="Google Shape;335;p38"/>
          <p:cNvSpPr/>
          <p:nvPr/>
        </p:nvSpPr>
        <p:spPr>
          <a:xfrm>
            <a:off x="3437201" y="2571515"/>
            <a:ext cx="2249700" cy="4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000">
                <a:solidFill>
                  <a:srgbClr val="434343"/>
                </a:solidFill>
                <a:latin typeface="Helvetica Neue Light"/>
                <a:ea typeface="Helvetica Neue Light"/>
                <a:cs typeface="Helvetica Neue Light"/>
                <a:sym typeface="Helvetica Neue Light"/>
              </a:rPr>
              <a:t>Is this information based on firsthand experience?</a:t>
            </a:r>
            <a:endParaRPr i="1" sz="1000">
              <a:solidFill>
                <a:srgbClr val="434343"/>
              </a:solidFill>
              <a:latin typeface="Helvetica Neue Light"/>
              <a:ea typeface="Helvetica Neue Light"/>
              <a:cs typeface="Helvetica Neue Light"/>
              <a:sym typeface="Helvetica Neue Light"/>
            </a:endParaRPr>
          </a:p>
        </p:txBody>
      </p:sp>
      <p:sp>
        <p:nvSpPr>
          <p:cNvPr id="336" name="Google Shape;336;p38"/>
          <p:cNvSpPr/>
          <p:nvPr/>
        </p:nvSpPr>
        <p:spPr>
          <a:xfrm>
            <a:off x="3437201" y="3011626"/>
            <a:ext cx="2249700" cy="56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1000">
                <a:solidFill>
                  <a:srgbClr val="434343"/>
                </a:solidFill>
                <a:latin typeface="Helvetica Neue Light"/>
                <a:ea typeface="Helvetica Neue Light"/>
                <a:cs typeface="Helvetica Neue Light"/>
                <a:sym typeface="Helvetica Neue Light"/>
              </a:rPr>
              <a:t>What do people like me think about this information? </a:t>
            </a:r>
            <a:endParaRPr i="1" sz="1000">
              <a:solidFill>
                <a:srgbClr val="434343"/>
              </a:solidFill>
              <a:latin typeface="Helvetica Neue Light"/>
              <a:ea typeface="Helvetica Neue Light"/>
              <a:cs typeface="Helvetica Neue Light"/>
              <a:sym typeface="Helvetica Neue Light"/>
            </a:endParaRPr>
          </a:p>
        </p:txBody>
      </p:sp>
      <p:sp>
        <p:nvSpPr>
          <p:cNvPr id="337" name="Google Shape;337;p38"/>
          <p:cNvSpPr/>
          <p:nvPr/>
        </p:nvSpPr>
        <p:spPr>
          <a:xfrm>
            <a:off x="3937650" y="1234050"/>
            <a:ext cx="1268700" cy="183000"/>
          </a:xfrm>
          <a:prstGeom prst="rect">
            <a:avLst/>
          </a:prstGeom>
          <a:noFill/>
          <a:ln>
            <a:noFill/>
          </a:ln>
        </p:spPr>
        <p:txBody>
          <a:bodyPr anchorCtr="0" anchor="ctr" bIns="34275" lIns="68575" spcFirstLastPara="1" rIns="68575" wrap="square" tIns="34275">
            <a:noAutofit/>
          </a:bodyPr>
          <a:lstStyle/>
          <a:p>
            <a:pPr indent="0" lvl="0" marL="0" marR="0" rtl="0" algn="ctr">
              <a:lnSpc>
                <a:spcPct val="112000"/>
              </a:lnSpc>
              <a:spcBef>
                <a:spcPts val="0"/>
              </a:spcBef>
              <a:spcAft>
                <a:spcPts val="0"/>
              </a:spcAft>
              <a:buClr>
                <a:schemeClr val="accent3"/>
              </a:buClr>
              <a:buSzPts val="500"/>
              <a:buFont typeface="Helvetica Neue"/>
              <a:buNone/>
            </a:pPr>
            <a:r>
              <a:rPr b="1" lang="en-GB" sz="800">
                <a:solidFill>
                  <a:srgbClr val="434343"/>
                </a:solidFill>
                <a:latin typeface="Helvetica Neue"/>
                <a:ea typeface="Helvetica Neue"/>
                <a:cs typeface="Helvetica Neue"/>
                <a:sym typeface="Helvetica Neue"/>
              </a:rPr>
              <a:t>TYPES of CONCERNS</a:t>
            </a:r>
            <a:endParaRPr b="1">
              <a:solidFill>
                <a:srgbClr val="434343"/>
              </a:solidFill>
              <a:latin typeface="Helvetica Neue"/>
              <a:ea typeface="Helvetica Neue"/>
              <a:cs typeface="Helvetica Neue"/>
              <a:sym typeface="Helvetica Neue"/>
            </a:endParaRPr>
          </a:p>
        </p:txBody>
      </p:sp>
      <p:sp>
        <p:nvSpPr>
          <p:cNvPr id="338" name="Google Shape;338;p3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E9E9E"/>
                </a:solidFill>
              </a:rPr>
              <a:t>‹#›</a:t>
            </a:fld>
            <a:endParaRPr sz="900">
              <a:solidFill>
                <a:srgbClr val="9E9E9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9"/>
          <p:cNvSpPr txBox="1"/>
          <p:nvPr/>
        </p:nvSpPr>
        <p:spPr>
          <a:xfrm>
            <a:off x="299100" y="1705400"/>
            <a:ext cx="8716800" cy="188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lang="en-GB" sz="2000">
                <a:solidFill>
                  <a:srgbClr val="434343"/>
                </a:solidFill>
                <a:latin typeface="Helvetica Neue Light"/>
                <a:ea typeface="Helvetica Neue Light"/>
                <a:cs typeface="Helvetica Neue Light"/>
                <a:sym typeface="Helvetica Neue Light"/>
              </a:rPr>
              <a:t>We believe these findings are pointing to a new paradigm: </a:t>
            </a:r>
            <a:endParaRPr sz="2000">
              <a:solidFill>
                <a:srgbClr val="434343"/>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chemeClr val="dk1"/>
              </a:buClr>
              <a:buSzPts val="1100"/>
              <a:buFont typeface="Arial"/>
              <a:buNone/>
            </a:pPr>
            <a:r>
              <a:rPr b="1" lang="en-GB" sz="2000">
                <a:solidFill>
                  <a:srgbClr val="A1441D"/>
                </a:solidFill>
                <a:latin typeface="Helvetica Neue"/>
                <a:ea typeface="Helvetica Neue"/>
                <a:cs typeface="Helvetica Neue"/>
                <a:sym typeface="Helvetica Neue"/>
              </a:rPr>
              <a:t>information sensibility</a:t>
            </a:r>
            <a:r>
              <a:rPr lang="en-GB" sz="2000">
                <a:solidFill>
                  <a:srgbClr val="595959"/>
                </a:solidFill>
                <a:latin typeface="Helvetica Neue Light"/>
                <a:ea typeface="Helvetica Neue Light"/>
                <a:cs typeface="Helvetica Neue Light"/>
                <a:sym typeface="Helvetica Neue Light"/>
              </a:rPr>
              <a:t>.</a:t>
            </a:r>
            <a:endParaRPr sz="2000">
              <a:solidFill>
                <a:srgbClr val="595959"/>
              </a:solidFill>
              <a:latin typeface="Helvetica Neue Light"/>
              <a:ea typeface="Helvetica Neue Light"/>
              <a:cs typeface="Helvetica Neue Light"/>
              <a:sym typeface="Helvetica Neue Light"/>
            </a:endParaRPr>
          </a:p>
        </p:txBody>
      </p:sp>
      <p:sp>
        <p:nvSpPr>
          <p:cNvPr id="344" name="Google Shape;344;p3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E9E9E"/>
                </a:solidFill>
              </a:rPr>
              <a:t>‹#›</a:t>
            </a:fld>
            <a:endParaRPr sz="900">
              <a:solidFill>
                <a:srgbClr val="9E9E9E"/>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0"/>
          <p:cNvSpPr txBox="1"/>
          <p:nvPr/>
        </p:nvSpPr>
        <p:spPr>
          <a:xfrm>
            <a:off x="289700" y="1628850"/>
            <a:ext cx="8716800" cy="1885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lang="en-GB" sz="2000">
                <a:latin typeface="Helvetica Neue Light"/>
                <a:ea typeface="Helvetica Neue Light"/>
                <a:cs typeface="Helvetica Neue Light"/>
                <a:sym typeface="Helvetica Neue Light"/>
              </a:rPr>
              <a:t>Information sensibility is a </a:t>
            </a:r>
            <a:r>
              <a:rPr b="1" lang="en-GB" sz="2000">
                <a:solidFill>
                  <a:srgbClr val="A1441D"/>
                </a:solidFill>
                <a:latin typeface="Helvetica Neue"/>
                <a:ea typeface="Helvetica Neue"/>
                <a:cs typeface="Helvetica Neue"/>
                <a:sym typeface="Helvetica Neue"/>
              </a:rPr>
              <a:t>socially informed</a:t>
            </a:r>
            <a:r>
              <a:rPr b="1" lang="en-GB" sz="2000">
                <a:solidFill>
                  <a:srgbClr val="A1441D"/>
                </a:solidFill>
                <a:latin typeface="Helvetica Neue"/>
                <a:ea typeface="Helvetica Neue"/>
                <a:cs typeface="Helvetica Neue"/>
                <a:sym typeface="Helvetica Neue"/>
              </a:rPr>
              <a:t> </a:t>
            </a:r>
            <a:r>
              <a:rPr b="1" lang="en-GB" sz="2000">
                <a:solidFill>
                  <a:srgbClr val="A1441D"/>
                </a:solidFill>
                <a:latin typeface="Helvetica Neue"/>
                <a:ea typeface="Helvetica Neue"/>
                <a:cs typeface="Helvetica Neue"/>
                <a:sym typeface="Helvetica Neue"/>
              </a:rPr>
              <a:t>awareness</a:t>
            </a:r>
            <a:r>
              <a:rPr lang="en-GB" sz="2000">
                <a:latin typeface="Helvetica Neue Light"/>
                <a:ea typeface="Helvetica Neue Light"/>
                <a:cs typeface="Helvetica Neue Light"/>
                <a:sym typeface="Helvetica Neue Light"/>
              </a:rPr>
              <a:t> of the </a:t>
            </a:r>
            <a:br>
              <a:rPr lang="en-GB" sz="2000">
                <a:latin typeface="Helvetica Neue Light"/>
                <a:ea typeface="Helvetica Neue Light"/>
                <a:cs typeface="Helvetica Neue Light"/>
                <a:sym typeface="Helvetica Neue Light"/>
              </a:rPr>
            </a:br>
            <a:r>
              <a:rPr b="1" lang="en-GB" sz="2000">
                <a:solidFill>
                  <a:srgbClr val="A1441D"/>
                </a:solidFill>
                <a:latin typeface="Helvetica Neue"/>
                <a:ea typeface="Helvetica Neue"/>
                <a:cs typeface="Helvetica Neue"/>
                <a:sym typeface="Helvetica Neue"/>
              </a:rPr>
              <a:t>value</a:t>
            </a:r>
            <a:r>
              <a:rPr b="1" lang="en-GB" sz="2000">
                <a:solidFill>
                  <a:srgbClr val="A1441D"/>
                </a:solidFill>
                <a:latin typeface="Helvetica Neue"/>
                <a:ea typeface="Helvetica Neue"/>
                <a:cs typeface="Helvetica Neue"/>
                <a:sym typeface="Helvetica Neue"/>
              </a:rPr>
              <a:t> of online information</a:t>
            </a:r>
            <a:r>
              <a:rPr lang="en-GB" sz="2000">
                <a:solidFill>
                  <a:srgbClr val="434343"/>
                </a:solidFill>
                <a:latin typeface="Helvetica Neue Light"/>
                <a:ea typeface="Helvetica Neue Light"/>
                <a:cs typeface="Helvetica Neue Light"/>
                <a:sym typeface="Helvetica Neue Light"/>
              </a:rPr>
              <a:t>,</a:t>
            </a:r>
            <a:r>
              <a:rPr lang="en-GB" sz="2000">
                <a:latin typeface="Helvetica Neue Light"/>
                <a:ea typeface="Helvetica Neue Light"/>
                <a:cs typeface="Helvetica Neue Light"/>
                <a:sym typeface="Helvetica Neue Light"/>
              </a:rPr>
              <a:t> </a:t>
            </a:r>
            <a:r>
              <a:rPr lang="en-GB" sz="2000">
                <a:latin typeface="Helvetica Neue Light"/>
                <a:ea typeface="Helvetica Neue Light"/>
                <a:cs typeface="Helvetica Neue Light"/>
                <a:sym typeface="Helvetica Neue Light"/>
              </a:rPr>
              <a:t>relying on </a:t>
            </a:r>
            <a:r>
              <a:rPr b="1" lang="en-GB" sz="2000">
                <a:solidFill>
                  <a:srgbClr val="A1441D"/>
                </a:solidFill>
                <a:latin typeface="Helvetica Neue"/>
                <a:ea typeface="Helvetica Neue"/>
                <a:cs typeface="Helvetica Neue"/>
                <a:sym typeface="Helvetica Neue"/>
              </a:rPr>
              <a:t>folk heuristics</a:t>
            </a:r>
            <a:r>
              <a:rPr b="1" lang="en-GB" sz="2000">
                <a:solidFill>
                  <a:srgbClr val="A1441D"/>
                </a:solidFill>
                <a:latin typeface="Helvetica Neue"/>
                <a:ea typeface="Helvetica Neue"/>
                <a:cs typeface="Helvetica Neue"/>
                <a:sym typeface="Helvetica Neue"/>
              </a:rPr>
              <a:t> </a:t>
            </a:r>
            <a:r>
              <a:rPr lang="en-GB" sz="2000">
                <a:solidFill>
                  <a:schemeClr val="dk1"/>
                </a:solidFill>
                <a:latin typeface="Helvetica Neue Light"/>
                <a:ea typeface="Helvetica Neue Light"/>
                <a:cs typeface="Helvetica Neue Light"/>
                <a:sym typeface="Helvetica Neue Light"/>
              </a:rPr>
              <a:t>of</a:t>
            </a:r>
            <a:r>
              <a:rPr lang="en-GB" sz="2000">
                <a:solidFill>
                  <a:srgbClr val="A1441D"/>
                </a:solidFill>
                <a:latin typeface="Helvetica Neue Light"/>
                <a:ea typeface="Helvetica Neue Light"/>
                <a:cs typeface="Helvetica Neue Light"/>
                <a:sym typeface="Helvetica Neue Light"/>
              </a:rPr>
              <a:t> </a:t>
            </a:r>
            <a:r>
              <a:rPr lang="en-GB" sz="2000">
                <a:solidFill>
                  <a:srgbClr val="434343"/>
                </a:solidFill>
                <a:latin typeface="Helvetica Neue Light"/>
                <a:ea typeface="Helvetica Neue Light"/>
                <a:cs typeface="Helvetica Neue Light"/>
                <a:sym typeface="Helvetica Neue Light"/>
              </a:rPr>
              <a:t>credibility</a:t>
            </a:r>
            <a:r>
              <a:rPr lang="en-GB" sz="2000">
                <a:solidFill>
                  <a:srgbClr val="A1441D"/>
                </a:solidFill>
                <a:latin typeface="Helvetica Neue Light"/>
                <a:ea typeface="Helvetica Neue Light"/>
                <a:cs typeface="Helvetica Neue Light"/>
                <a:sym typeface="Helvetica Neue Light"/>
              </a:rPr>
              <a:t>.</a:t>
            </a:r>
            <a:endParaRPr b="0" i="0" sz="2000" u="none" cap="none" strike="noStrike">
              <a:solidFill>
                <a:srgbClr val="000000"/>
              </a:solidFill>
              <a:latin typeface="Helvetica Neue Light"/>
              <a:ea typeface="Helvetica Neue Light"/>
              <a:cs typeface="Helvetica Neue Light"/>
              <a:sym typeface="Helvetica Neue Light"/>
            </a:endParaRPr>
          </a:p>
        </p:txBody>
      </p:sp>
      <p:cxnSp>
        <p:nvCxnSpPr>
          <p:cNvPr id="350" name="Google Shape;350;p40"/>
          <p:cNvCxnSpPr/>
          <p:nvPr/>
        </p:nvCxnSpPr>
        <p:spPr>
          <a:xfrm rot="10800000">
            <a:off x="6202900" y="3133400"/>
            <a:ext cx="0" cy="457800"/>
          </a:xfrm>
          <a:prstGeom prst="straightConnector1">
            <a:avLst/>
          </a:prstGeom>
          <a:noFill/>
          <a:ln cap="flat" cmpd="sng" w="9525">
            <a:solidFill>
              <a:srgbClr val="D7D7D7"/>
            </a:solidFill>
            <a:prstDash val="solid"/>
            <a:miter lim="800000"/>
            <a:headEnd len="sm" w="sm" type="none"/>
            <a:tailEnd len="sm" w="sm" type="oval"/>
          </a:ln>
        </p:spPr>
      </p:cxnSp>
      <p:sp>
        <p:nvSpPr>
          <p:cNvPr id="351" name="Google Shape;351;p40"/>
          <p:cNvSpPr txBox="1"/>
          <p:nvPr/>
        </p:nvSpPr>
        <p:spPr>
          <a:xfrm>
            <a:off x="4600150" y="3591200"/>
            <a:ext cx="3205500" cy="7032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7F7F7F"/>
              </a:buClr>
              <a:buSzPts val="1100"/>
              <a:buFont typeface="Arial"/>
              <a:buNone/>
            </a:pPr>
            <a:r>
              <a:rPr lang="en-GB" sz="1200">
                <a:solidFill>
                  <a:srgbClr val="7F7F7F"/>
                </a:solidFill>
                <a:latin typeface="Helvetica Neue Light"/>
                <a:ea typeface="Helvetica Neue Light"/>
                <a:cs typeface="Helvetica Neue Light"/>
                <a:sym typeface="Helvetica Neue Light"/>
              </a:rPr>
              <a:t>A set of </a:t>
            </a:r>
            <a:r>
              <a:rPr b="1" lang="en-GB" sz="1200">
                <a:solidFill>
                  <a:srgbClr val="7F7F7F"/>
                </a:solidFill>
                <a:latin typeface="Helvetica Neue"/>
                <a:ea typeface="Helvetica Neue"/>
                <a:cs typeface="Helvetica Neue"/>
                <a:sym typeface="Helvetica Neue"/>
              </a:rPr>
              <a:t>informal </a:t>
            </a:r>
            <a:r>
              <a:rPr b="1" lang="en-GB" sz="1200">
                <a:solidFill>
                  <a:srgbClr val="7F7F7F"/>
                </a:solidFill>
                <a:latin typeface="Helvetica Neue"/>
                <a:ea typeface="Helvetica Neue"/>
                <a:cs typeface="Helvetica Neue"/>
                <a:sym typeface="Helvetica Neue"/>
              </a:rPr>
              <a:t>criteria</a:t>
            </a:r>
            <a:r>
              <a:rPr lang="en-GB" sz="1200">
                <a:solidFill>
                  <a:srgbClr val="7F7F7F"/>
                </a:solidFill>
                <a:latin typeface="Helvetica Neue Light"/>
                <a:ea typeface="Helvetica Neue Light"/>
                <a:cs typeface="Helvetica Neue Light"/>
                <a:sym typeface="Helvetica Neue Light"/>
              </a:rPr>
              <a:t> for evaluating credibility that are contextually applied. </a:t>
            </a:r>
            <a:endParaRPr i="0" sz="1200" u="none" cap="none" strike="noStrike">
              <a:solidFill>
                <a:srgbClr val="7F7F7F"/>
              </a:solidFill>
              <a:latin typeface="Helvetica Neue Light"/>
              <a:ea typeface="Helvetica Neue Light"/>
              <a:cs typeface="Helvetica Neue Light"/>
              <a:sym typeface="Helvetica Neue Light"/>
            </a:endParaRPr>
          </a:p>
        </p:txBody>
      </p:sp>
      <p:cxnSp>
        <p:nvCxnSpPr>
          <p:cNvPr id="352" name="Google Shape;352;p40"/>
          <p:cNvCxnSpPr/>
          <p:nvPr/>
        </p:nvCxnSpPr>
        <p:spPr>
          <a:xfrm>
            <a:off x="5731125" y="1705400"/>
            <a:ext cx="0" cy="457800"/>
          </a:xfrm>
          <a:prstGeom prst="straightConnector1">
            <a:avLst/>
          </a:prstGeom>
          <a:noFill/>
          <a:ln cap="flat" cmpd="sng" w="9525">
            <a:solidFill>
              <a:srgbClr val="D7D7D7"/>
            </a:solidFill>
            <a:prstDash val="solid"/>
            <a:miter lim="800000"/>
            <a:headEnd len="sm" w="sm" type="none"/>
            <a:tailEnd len="sm" w="sm" type="oval"/>
          </a:ln>
        </p:spPr>
      </p:cxnSp>
      <p:sp>
        <p:nvSpPr>
          <p:cNvPr id="353" name="Google Shape;353;p40"/>
          <p:cNvSpPr txBox="1"/>
          <p:nvPr/>
        </p:nvSpPr>
        <p:spPr>
          <a:xfrm>
            <a:off x="3740025" y="926000"/>
            <a:ext cx="3982200" cy="7032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rgbClr val="7F7F7F"/>
              </a:buClr>
              <a:buSzPts val="1100"/>
              <a:buFont typeface="Arial"/>
              <a:buNone/>
            </a:pPr>
            <a:r>
              <a:rPr lang="en-GB" sz="1200">
                <a:solidFill>
                  <a:srgbClr val="7F7F7F"/>
                </a:solidFill>
                <a:latin typeface="Helvetica Neue Light"/>
                <a:ea typeface="Helvetica Neue Light"/>
                <a:cs typeface="Helvetica Neue Light"/>
                <a:sym typeface="Helvetica Neue Light"/>
              </a:rPr>
              <a:t>Gen Z relies on it while using online information to navigate their </a:t>
            </a:r>
            <a:r>
              <a:rPr b="1" lang="en-GB" sz="1200">
                <a:solidFill>
                  <a:srgbClr val="7F7F7F"/>
                </a:solidFill>
                <a:latin typeface="Helvetica Neue"/>
                <a:ea typeface="Helvetica Neue"/>
                <a:cs typeface="Helvetica Neue"/>
                <a:sym typeface="Helvetica Neue"/>
              </a:rPr>
              <a:t>social environments</a:t>
            </a:r>
            <a:r>
              <a:rPr lang="en-GB" sz="1200">
                <a:solidFill>
                  <a:srgbClr val="7F7F7F"/>
                </a:solidFill>
                <a:latin typeface="Helvetica Neue Light"/>
                <a:ea typeface="Helvetica Neue Light"/>
                <a:cs typeface="Helvetica Neue Light"/>
                <a:sym typeface="Helvetica Neue Light"/>
              </a:rPr>
              <a:t>. </a:t>
            </a:r>
            <a:endParaRPr sz="1200">
              <a:solidFill>
                <a:srgbClr val="7F7F7F"/>
              </a:solidFill>
              <a:latin typeface="Helvetica Neue Light"/>
              <a:ea typeface="Helvetica Neue Light"/>
              <a:cs typeface="Helvetica Neue Light"/>
              <a:sym typeface="Helvetica Neue Light"/>
            </a:endParaRPr>
          </a:p>
        </p:txBody>
      </p:sp>
      <p:cxnSp>
        <p:nvCxnSpPr>
          <p:cNvPr id="354" name="Google Shape;354;p40"/>
          <p:cNvCxnSpPr/>
          <p:nvPr/>
        </p:nvCxnSpPr>
        <p:spPr>
          <a:xfrm rot="10800000">
            <a:off x="2381500" y="3133400"/>
            <a:ext cx="0" cy="457800"/>
          </a:xfrm>
          <a:prstGeom prst="straightConnector1">
            <a:avLst/>
          </a:prstGeom>
          <a:noFill/>
          <a:ln cap="flat" cmpd="sng" w="9525">
            <a:solidFill>
              <a:srgbClr val="D7D7D7"/>
            </a:solidFill>
            <a:prstDash val="solid"/>
            <a:miter lim="800000"/>
            <a:headEnd len="sm" w="sm" type="none"/>
            <a:tailEnd len="sm" w="sm" type="oval"/>
          </a:ln>
        </p:spPr>
      </p:cxnSp>
      <p:sp>
        <p:nvSpPr>
          <p:cNvPr id="355" name="Google Shape;355;p40"/>
          <p:cNvSpPr txBox="1"/>
          <p:nvPr/>
        </p:nvSpPr>
        <p:spPr>
          <a:xfrm>
            <a:off x="570400" y="3591200"/>
            <a:ext cx="3622200" cy="7032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7F7F7F"/>
              </a:buClr>
              <a:buSzPts val="1100"/>
              <a:buFont typeface="Arial"/>
              <a:buNone/>
            </a:pPr>
            <a:r>
              <a:rPr lang="en-GB" sz="1200">
                <a:solidFill>
                  <a:srgbClr val="7F7F7F"/>
                </a:solidFill>
                <a:latin typeface="Helvetica Neue Light"/>
                <a:ea typeface="Helvetica Neue Light"/>
                <a:cs typeface="Helvetica Neue Light"/>
                <a:sym typeface="Helvetica Neue Light"/>
              </a:rPr>
              <a:t>The </a:t>
            </a:r>
            <a:r>
              <a:rPr lang="en-GB" sz="1200">
                <a:solidFill>
                  <a:srgbClr val="7F7F7F"/>
                </a:solidFill>
                <a:latin typeface="Helvetica Neue Light"/>
                <a:ea typeface="Helvetica Neue Light"/>
                <a:cs typeface="Helvetica Neue Light"/>
                <a:sym typeface="Helvetica Neue Light"/>
              </a:rPr>
              <a:t>relevance</a:t>
            </a:r>
            <a:r>
              <a:rPr lang="en-GB" sz="1200">
                <a:solidFill>
                  <a:srgbClr val="7F7F7F"/>
                </a:solidFill>
                <a:latin typeface="Helvetica Neue Light"/>
                <a:ea typeface="Helvetica Neue Light"/>
                <a:cs typeface="Helvetica Neue Light"/>
                <a:sym typeface="Helvetica Neue Light"/>
              </a:rPr>
              <a:t> of different kinds of information to their </a:t>
            </a:r>
            <a:r>
              <a:rPr b="1" lang="en-GB" sz="1200">
                <a:solidFill>
                  <a:srgbClr val="7F7F7F"/>
                </a:solidFill>
                <a:latin typeface="Helvetica Neue"/>
                <a:ea typeface="Helvetica Neue"/>
                <a:cs typeface="Helvetica Neue"/>
                <a:sym typeface="Helvetica Neue"/>
              </a:rPr>
              <a:t>personal lives </a:t>
            </a:r>
            <a:r>
              <a:rPr lang="en-GB" sz="1200">
                <a:solidFill>
                  <a:srgbClr val="7F7F7F"/>
                </a:solidFill>
                <a:latin typeface="Helvetica Neue Light"/>
                <a:ea typeface="Helvetica Neue Light"/>
                <a:cs typeface="Helvetica Neue Light"/>
                <a:sym typeface="Helvetica Neue Light"/>
              </a:rPr>
              <a:t>(e.g. </a:t>
            </a:r>
            <a:r>
              <a:rPr lang="en-GB" sz="1200">
                <a:solidFill>
                  <a:srgbClr val="7F7F7F"/>
                </a:solidFill>
                <a:latin typeface="Helvetica Neue Light"/>
                <a:ea typeface="Helvetica Neue Light"/>
                <a:cs typeface="Helvetica Neue Light"/>
                <a:sym typeface="Helvetica Neue Light"/>
              </a:rPr>
              <a:t>goals</a:t>
            </a:r>
            <a:r>
              <a:rPr lang="en-GB" sz="1200">
                <a:solidFill>
                  <a:srgbClr val="7F7F7F"/>
                </a:solidFill>
                <a:latin typeface="Helvetica Neue Light"/>
                <a:ea typeface="Helvetica Neue Light"/>
                <a:cs typeface="Helvetica Neue Light"/>
                <a:sym typeface="Helvetica Neue Light"/>
              </a:rPr>
              <a:t>, relationships).   </a:t>
            </a:r>
            <a:endParaRPr i="0" sz="1200" u="none" cap="none" strike="noStrike">
              <a:solidFill>
                <a:srgbClr val="7F7F7F"/>
              </a:solidFill>
              <a:latin typeface="Helvetica Neue Light"/>
              <a:ea typeface="Helvetica Neue Light"/>
              <a:cs typeface="Helvetica Neue Light"/>
              <a:sym typeface="Helvetica Neue Light"/>
            </a:endParaRPr>
          </a:p>
        </p:txBody>
      </p:sp>
      <p:sp>
        <p:nvSpPr>
          <p:cNvPr id="356" name="Google Shape;356;p4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GB" sz="900">
                <a:solidFill>
                  <a:srgbClr val="9E9E9E"/>
                </a:solidFill>
              </a:rPr>
              <a:t>‹#›</a:t>
            </a:fld>
            <a:endParaRPr sz="900">
              <a:solidFill>
                <a:srgbClr val="9E9E9E"/>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